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5" r:id="rId5"/>
    <p:sldMasterId id="2147483668" r:id="rId6"/>
  </p:sldMasterIdLst>
  <p:notesMasterIdLst>
    <p:notesMasterId r:id="rId13"/>
  </p:notesMasterIdLst>
  <p:handoutMasterIdLst>
    <p:handoutMasterId r:id="rId14"/>
  </p:handoutMasterIdLst>
  <p:sldIdLst>
    <p:sldId id="269" r:id="rId7"/>
    <p:sldId id="268" r:id="rId8"/>
    <p:sldId id="271" r:id="rId9"/>
    <p:sldId id="279" r:id="rId10"/>
    <p:sldId id="280" r:id="rId11"/>
    <p:sldId id="281" r:id="rId12"/>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E357"/>
    <a:srgbClr val="FB3F1A"/>
    <a:srgbClr val="FFA000"/>
    <a:srgbClr val="60D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65" d="100"/>
          <a:sy n="165" d="100"/>
        </p:scale>
        <p:origin x="1704" y="208"/>
      </p:cViewPr>
      <p:guideLst/>
    </p:cSldViewPr>
  </p:slideViewPr>
  <p:notesTextViewPr>
    <p:cViewPr>
      <p:scale>
        <a:sx n="1" d="1"/>
        <a:sy n="1" d="1"/>
      </p:scale>
      <p:origin x="0" y="0"/>
    </p:cViewPr>
  </p:notesTextViewPr>
  <p:notesViewPr>
    <p:cSldViewPr snapToGrid="0">
      <p:cViewPr varScale="1">
        <p:scale>
          <a:sx n="49" d="100"/>
          <a:sy n="49" d="100"/>
        </p:scale>
        <p:origin x="29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8E5C2ED8-781E-44DB-902E-5B9EF7F37CF2}" type="datetimeFigureOut">
              <a:rPr lang="en-GB" smtClean="0"/>
              <a:t>17/04/2020</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9C73087C-356C-4B73-973F-2909DC07EEDF}" type="slidenum">
              <a:rPr lang="en-GB" smtClean="0"/>
              <a:t>‹#›</a:t>
            </a:fld>
            <a:endParaRPr lang="en-GB"/>
          </a:p>
        </p:txBody>
      </p:sp>
    </p:spTree>
    <p:extLst>
      <p:ext uri="{BB962C8B-B14F-4D97-AF65-F5344CB8AC3E}">
        <p14:creationId xmlns:p14="http://schemas.microsoft.com/office/powerpoint/2010/main" val="1818414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561C0A5-D09F-424B-8E95-B66B7E5BE2B6}" type="datetimeFigureOut">
              <a:rPr lang="en-GB" smtClean="0"/>
              <a:t>17/04/2020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AAB3ACF-7F58-4FB0-BF00-675485D2742A}" type="slidenum">
              <a:rPr lang="en-GB" smtClean="0"/>
              <a:t>‹#›</a:t>
            </a:fld>
            <a:endParaRPr lang="en-GB"/>
          </a:p>
        </p:txBody>
      </p:sp>
    </p:spTree>
    <p:extLst>
      <p:ext uri="{BB962C8B-B14F-4D97-AF65-F5344CB8AC3E}">
        <p14:creationId xmlns:p14="http://schemas.microsoft.com/office/powerpoint/2010/main" val="105167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 Right">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838200" y="1922324"/>
            <a:ext cx="5691809" cy="4419220"/>
          </a:xfrm>
          <a:prstGeom prst="rect">
            <a:avLst/>
          </a:prstGeom>
        </p:spPr>
        <p:txBody>
          <a:bodyPr>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Picture Placeholder 6">
            <a:extLst>
              <a:ext uri="{FF2B5EF4-FFF2-40B4-BE49-F238E27FC236}">
                <a16:creationId xmlns:a16="http://schemas.microsoft.com/office/drawing/2014/main" id="{67FD8194-355F-BE40-BB19-302FAFD4E696}"/>
              </a:ext>
            </a:extLst>
          </p:cNvPr>
          <p:cNvSpPr>
            <a:spLocks noGrp="1"/>
          </p:cNvSpPr>
          <p:nvPr>
            <p:ph type="pic" sz="quarter" idx="10"/>
          </p:nvPr>
        </p:nvSpPr>
        <p:spPr>
          <a:xfrm>
            <a:off x="6934580" y="1922324"/>
            <a:ext cx="4419220" cy="4419220"/>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effectLst>
            <a:outerShdw dist="215900" dir="2700000" algn="ctr" rotWithShape="0">
              <a:schemeClr val="bg1">
                <a:lumMod val="95000"/>
              </a:schemeClr>
            </a:outerShdw>
          </a:effectLst>
        </p:spPr>
        <p:txBody>
          <a:bodyPr/>
          <a:lstStyle/>
          <a:p>
            <a:endParaRPr lang="en-US"/>
          </a:p>
        </p:txBody>
      </p:sp>
    </p:spTree>
    <p:extLst>
      <p:ext uri="{BB962C8B-B14F-4D97-AF65-F5344CB8AC3E}">
        <p14:creationId xmlns:p14="http://schemas.microsoft.com/office/powerpoint/2010/main" val="342056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2003A30F-224D-544D-9FC3-D7876487400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338246" y="2458276"/>
            <a:ext cx="5515508" cy="331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03904" y="2979484"/>
            <a:ext cx="4535424" cy="1335024"/>
          </a:xfrm>
          <a:prstGeom prst="rect">
            <a:avLst/>
          </a:prstGeom>
        </p:spPr>
        <p:txBody>
          <a:bodyPr numCol="1" spcCol="360000" anchor="ctr" anchorCtr="0">
            <a:noAutofit/>
          </a:bodyPr>
          <a:lstStyle>
            <a:lvl1pPr marL="0" indent="0" algn="ctr">
              <a:lnSpc>
                <a:spcPct val="100000"/>
              </a:lnSpc>
              <a:buClr>
                <a:srgbClr val="60D150"/>
              </a:buClr>
              <a:buFont typeface="Arial" panose="020B0604020202020204" pitchFamily="34" charset="0"/>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32500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502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F3C18E2-EFFA-A84B-BB16-8805BD8BB6B0}"/>
              </a:ext>
            </a:extLst>
          </p:cNvPr>
          <p:cNvSpPr>
            <a:spLocks noGrp="1"/>
          </p:cNvSpPr>
          <p:nvPr>
            <p:ph type="subTitle" idx="1"/>
          </p:nvPr>
        </p:nvSpPr>
        <p:spPr>
          <a:xfrm>
            <a:off x="838200" y="1922324"/>
            <a:ext cx="10518648" cy="4419220"/>
          </a:xfrm>
          <a:prstGeom prst="rect">
            <a:avLst/>
          </a:prstGeom>
        </p:spPr>
        <p:txBody>
          <a:bodyPr numCol="1" spcCol="360000">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541432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F3C18E2-EFFA-A84B-BB16-8805BD8BB6B0}"/>
              </a:ext>
            </a:extLst>
          </p:cNvPr>
          <p:cNvSpPr>
            <a:spLocks noGrp="1"/>
          </p:cNvSpPr>
          <p:nvPr>
            <p:ph type="subTitle" idx="1"/>
          </p:nvPr>
        </p:nvSpPr>
        <p:spPr>
          <a:xfrm>
            <a:off x="838200" y="1922324"/>
            <a:ext cx="10518648" cy="4419220"/>
          </a:xfrm>
          <a:prstGeom prst="rect">
            <a:avLst/>
          </a:prstGeom>
        </p:spPr>
        <p:txBody>
          <a:bodyPr numCol="1" spcCol="360000">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9277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 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6CE42D-64B8-C842-916D-AE97B264B9D6}"/>
              </a:ext>
            </a:extLst>
          </p:cNvPr>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258FB023-B6A8-224B-AEED-3D42FC4E5BF0}"/>
              </a:ext>
            </a:extLst>
          </p:cNvPr>
          <p:cNvSpPr>
            <a:spLocks noGrp="1"/>
          </p:cNvSpPr>
          <p:nvPr>
            <p:ph type="subTitle" idx="1"/>
          </p:nvPr>
        </p:nvSpPr>
        <p:spPr>
          <a:xfrm>
            <a:off x="5661991" y="1922324"/>
            <a:ext cx="5691809" cy="4419220"/>
          </a:xfrm>
          <a:prstGeom prst="rect">
            <a:avLst/>
          </a:prstGeom>
        </p:spPr>
        <p:txBody>
          <a:bodyPr>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0" name="Picture Placeholder 6">
            <a:extLst>
              <a:ext uri="{FF2B5EF4-FFF2-40B4-BE49-F238E27FC236}">
                <a16:creationId xmlns:a16="http://schemas.microsoft.com/office/drawing/2014/main" id="{6EA7F263-2846-624B-B3A5-ED7A9893BB72}"/>
              </a:ext>
            </a:extLst>
          </p:cNvPr>
          <p:cNvSpPr>
            <a:spLocks noGrp="1"/>
          </p:cNvSpPr>
          <p:nvPr>
            <p:ph type="pic" sz="quarter" idx="10"/>
          </p:nvPr>
        </p:nvSpPr>
        <p:spPr>
          <a:xfrm>
            <a:off x="838200" y="1922324"/>
            <a:ext cx="4419220" cy="4419220"/>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effectLst>
            <a:outerShdw dist="215900" dir="2700000" algn="ctr" rotWithShape="0">
              <a:schemeClr val="bg1">
                <a:lumMod val="95000"/>
              </a:schemeClr>
            </a:outerShdw>
          </a:effectLst>
        </p:spPr>
        <p:txBody>
          <a:bodyPr/>
          <a:lstStyle/>
          <a:p>
            <a:endParaRPr lang="en-US"/>
          </a:p>
        </p:txBody>
      </p:sp>
    </p:spTree>
    <p:extLst>
      <p:ext uri="{BB962C8B-B14F-4D97-AF65-F5344CB8AC3E}">
        <p14:creationId xmlns:p14="http://schemas.microsoft.com/office/powerpoint/2010/main" val="210008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Right Squar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838200" y="1922324"/>
            <a:ext cx="5691809" cy="4419220"/>
          </a:xfrm>
          <a:prstGeom prst="rect">
            <a:avLst/>
          </a:prstGeom>
        </p:spPr>
        <p:txBody>
          <a:bodyPr>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Picture Placeholder 6">
            <a:extLst>
              <a:ext uri="{FF2B5EF4-FFF2-40B4-BE49-F238E27FC236}">
                <a16:creationId xmlns:a16="http://schemas.microsoft.com/office/drawing/2014/main" id="{67FD8194-355F-BE40-BB19-302FAFD4E696}"/>
              </a:ext>
            </a:extLst>
          </p:cNvPr>
          <p:cNvSpPr>
            <a:spLocks noGrp="1"/>
          </p:cNvSpPr>
          <p:nvPr>
            <p:ph type="pic" sz="quarter" idx="10"/>
          </p:nvPr>
        </p:nvSpPr>
        <p:spPr>
          <a:xfrm>
            <a:off x="6934580" y="1922324"/>
            <a:ext cx="4419220" cy="4419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a:outerShdw dist="215900" dir="2700000" algn="ctr" rotWithShape="0">
              <a:schemeClr val="bg1">
                <a:lumMod val="95000"/>
              </a:schemeClr>
            </a:outerShdw>
          </a:effectLst>
        </p:spPr>
        <p:txBody>
          <a:bodyPr/>
          <a:lstStyle/>
          <a:p>
            <a:endParaRPr lang="en-US"/>
          </a:p>
        </p:txBody>
      </p:sp>
    </p:spTree>
    <p:extLst>
      <p:ext uri="{BB962C8B-B14F-4D97-AF65-F5344CB8AC3E}">
        <p14:creationId xmlns:p14="http://schemas.microsoft.com/office/powerpoint/2010/main" val="365494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Left Squa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6CE42D-64B8-C842-916D-AE97B264B9D6}"/>
              </a:ext>
            </a:extLst>
          </p:cNvPr>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258FB023-B6A8-224B-AEED-3D42FC4E5BF0}"/>
              </a:ext>
            </a:extLst>
          </p:cNvPr>
          <p:cNvSpPr>
            <a:spLocks noGrp="1"/>
          </p:cNvSpPr>
          <p:nvPr>
            <p:ph type="subTitle" idx="1"/>
          </p:nvPr>
        </p:nvSpPr>
        <p:spPr>
          <a:xfrm>
            <a:off x="5661991" y="1922324"/>
            <a:ext cx="5691809" cy="4419220"/>
          </a:xfrm>
          <a:prstGeom prst="rect">
            <a:avLst/>
          </a:prstGeom>
        </p:spPr>
        <p:txBody>
          <a:bodyPr>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0" name="Picture Placeholder 6">
            <a:extLst>
              <a:ext uri="{FF2B5EF4-FFF2-40B4-BE49-F238E27FC236}">
                <a16:creationId xmlns:a16="http://schemas.microsoft.com/office/drawing/2014/main" id="{6EA7F263-2846-624B-B3A5-ED7A9893BB72}"/>
              </a:ext>
            </a:extLst>
          </p:cNvPr>
          <p:cNvSpPr>
            <a:spLocks noGrp="1"/>
          </p:cNvSpPr>
          <p:nvPr>
            <p:ph type="pic" sz="quarter" idx="10"/>
          </p:nvPr>
        </p:nvSpPr>
        <p:spPr>
          <a:xfrm>
            <a:off x="838200" y="1922324"/>
            <a:ext cx="4419220" cy="4419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a:outerShdw dist="215900" dir="2700000" algn="ctr" rotWithShape="0">
              <a:schemeClr val="bg1">
                <a:lumMod val="95000"/>
              </a:schemeClr>
            </a:outerShdw>
          </a:effectLst>
        </p:spPr>
        <p:txBody>
          <a:bodyPr/>
          <a:lstStyle/>
          <a:p>
            <a:endParaRPr lang="en-US"/>
          </a:p>
        </p:txBody>
      </p:sp>
    </p:spTree>
    <p:extLst>
      <p:ext uri="{BB962C8B-B14F-4D97-AF65-F5344CB8AC3E}">
        <p14:creationId xmlns:p14="http://schemas.microsoft.com/office/powerpoint/2010/main" val="297831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 Full Screen">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6EA7F263-2846-624B-B3A5-ED7A9893BB72}"/>
              </a:ext>
            </a:extLst>
          </p:cNvPr>
          <p:cNvSpPr>
            <a:spLocks noGrp="1"/>
          </p:cNvSpPr>
          <p:nvPr>
            <p:ph type="pic" sz="quarter" idx="10"/>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a:outerShdw dist="215900" dir="2700000" algn="ctr" rotWithShape="0">
              <a:schemeClr val="bg1">
                <a:lumMod val="95000"/>
              </a:schemeClr>
            </a:outerShdw>
          </a:effectLst>
        </p:spPr>
        <p:txBody>
          <a:bodyPr/>
          <a:lstStyle/>
          <a:p>
            <a:endParaRPr lang="en-US"/>
          </a:p>
        </p:txBody>
      </p:sp>
      <p:pic>
        <p:nvPicPr>
          <p:cNvPr id="6" name="Picture 5">
            <a:extLst>
              <a:ext uri="{FF2B5EF4-FFF2-40B4-BE49-F238E27FC236}">
                <a16:creationId xmlns:a16="http://schemas.microsoft.com/office/drawing/2014/main" id="{EEEECD97-3C36-D640-8045-974F2CACA2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856305" y="450511"/>
            <a:ext cx="1497494" cy="687687"/>
          </a:xfrm>
          <a:prstGeom prst="rect">
            <a:avLst/>
          </a:prstGeom>
        </p:spPr>
      </p:pic>
    </p:spTree>
    <p:extLst>
      <p:ext uri="{BB962C8B-B14F-4D97-AF65-F5344CB8AC3E}">
        <p14:creationId xmlns:p14="http://schemas.microsoft.com/office/powerpoint/2010/main" val="155414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838200" y="1922324"/>
            <a:ext cx="10518648" cy="4419220"/>
          </a:xfrm>
          <a:prstGeom prst="rect">
            <a:avLst/>
          </a:prstGeom>
        </p:spPr>
        <p:txBody>
          <a:bodyPr numCol="1" spcCol="360000">
            <a:noAutofit/>
          </a:bodyPr>
          <a:lstStyle>
            <a:lvl1pPr marL="0" indent="0" algn="l">
              <a:lnSpc>
                <a:spcPct val="100000"/>
              </a:lnSpc>
              <a:buNone/>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2733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vel 1">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838200" y="2779776"/>
            <a:ext cx="10518648" cy="3561768"/>
          </a:xfrm>
          <a:prstGeom prst="rect">
            <a:avLst/>
          </a:prstGeom>
        </p:spPr>
        <p:txBody>
          <a:bodyPr numCol="2" spcCol="360000">
            <a:noAutofit/>
          </a:bodyPr>
          <a:lstStyle>
            <a:lvl1pPr marL="342900" indent="-342900" algn="l">
              <a:lnSpc>
                <a:spcPct val="100000"/>
              </a:lnSpc>
              <a:buClr>
                <a:srgbClr val="FB3F1A"/>
              </a:buClr>
              <a:buFont typeface="Arial" panose="020B0604020202020204" pitchFamily="34" charset="0"/>
              <a:buChar char="•"/>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4" name="Picture 2">
            <a:extLst>
              <a:ext uri="{FF2B5EF4-FFF2-40B4-BE49-F238E27FC236}">
                <a16:creationId xmlns:a16="http://schemas.microsoft.com/office/drawing/2014/main" id="{CF46BFF0-481B-FF48-8056-B54D197A34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813560"/>
            <a:ext cx="728472" cy="728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ubtitle 2">
            <a:extLst>
              <a:ext uri="{FF2B5EF4-FFF2-40B4-BE49-F238E27FC236}">
                <a16:creationId xmlns:a16="http://schemas.microsoft.com/office/drawing/2014/main" id="{98F407DB-D0B5-794E-A2F5-EC999B842725}"/>
              </a:ext>
            </a:extLst>
          </p:cNvPr>
          <p:cNvSpPr txBox="1">
            <a:spLocks/>
          </p:cNvSpPr>
          <p:nvPr userDrawn="1"/>
        </p:nvSpPr>
        <p:spPr>
          <a:xfrm>
            <a:off x="1874520" y="1856232"/>
            <a:ext cx="9482328" cy="685799"/>
          </a:xfrm>
          <a:prstGeom prst="rect">
            <a:avLst/>
          </a:prstGeom>
        </p:spPr>
        <p:txBody>
          <a:bodyPr numCol="1" spcCol="36000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i="0" dirty="0">
                <a:latin typeface="Arial" panose="020B0604020202020204" pitchFamily="34" charset="0"/>
                <a:cs typeface="Arial" panose="020B0604020202020204" pitchFamily="34" charset="0"/>
              </a:rPr>
              <a:t>LEVEL 1 WILL:</a:t>
            </a:r>
            <a:endParaRPr lang="en-GB"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89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vel 2">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838200" y="2779776"/>
            <a:ext cx="10518648" cy="3561768"/>
          </a:xfrm>
          <a:prstGeom prst="rect">
            <a:avLst/>
          </a:prstGeom>
        </p:spPr>
        <p:txBody>
          <a:bodyPr numCol="2" spcCol="360000">
            <a:noAutofit/>
          </a:bodyPr>
          <a:lstStyle>
            <a:lvl1pPr marL="342900" indent="-342900" algn="l">
              <a:lnSpc>
                <a:spcPct val="100000"/>
              </a:lnSpc>
              <a:buClr>
                <a:srgbClr val="FFA000"/>
              </a:buClr>
              <a:buFont typeface="Arial" panose="020B0604020202020204" pitchFamily="34" charset="0"/>
              <a:buChar char="•"/>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Subtitle 2">
            <a:extLst>
              <a:ext uri="{FF2B5EF4-FFF2-40B4-BE49-F238E27FC236}">
                <a16:creationId xmlns:a16="http://schemas.microsoft.com/office/drawing/2014/main" id="{98F407DB-D0B5-794E-A2F5-EC999B842725}"/>
              </a:ext>
            </a:extLst>
          </p:cNvPr>
          <p:cNvSpPr txBox="1">
            <a:spLocks/>
          </p:cNvSpPr>
          <p:nvPr userDrawn="1"/>
        </p:nvSpPr>
        <p:spPr>
          <a:xfrm>
            <a:off x="1874520" y="1856232"/>
            <a:ext cx="9482328" cy="685799"/>
          </a:xfrm>
          <a:prstGeom prst="rect">
            <a:avLst/>
          </a:prstGeom>
        </p:spPr>
        <p:txBody>
          <a:bodyPr numCol="1" spcCol="36000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i="0" dirty="0">
                <a:latin typeface="Arial" panose="020B0604020202020204" pitchFamily="34" charset="0"/>
                <a:cs typeface="Arial" panose="020B0604020202020204" pitchFamily="34" charset="0"/>
              </a:rPr>
              <a:t>LEVEL 2 WILL:</a:t>
            </a:r>
            <a:endParaRPr lang="en-GB" sz="2000" b="1" i="0" dirty="0">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19155604-96F6-1A4C-9F69-0F5B6BD7E7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153" y="1813560"/>
            <a:ext cx="731520" cy="731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748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vel 3">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791"/>
            <a:ext cx="9064486" cy="988114"/>
          </a:xfrm>
          <a:prstGeom prst="rect">
            <a:avLst/>
          </a:prstGeom>
        </p:spPr>
        <p:txBody>
          <a:bodyPr anchor="ctr" anchorCtr="0">
            <a:normAutofit/>
          </a:bodyPr>
          <a:lstStyle>
            <a:lvl1pPr algn="l">
              <a:defRPr sz="3600" b="0"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838200" y="2779776"/>
            <a:ext cx="10518648" cy="3561768"/>
          </a:xfrm>
          <a:prstGeom prst="rect">
            <a:avLst/>
          </a:prstGeom>
        </p:spPr>
        <p:txBody>
          <a:bodyPr numCol="2" spcCol="360000">
            <a:noAutofit/>
          </a:bodyPr>
          <a:lstStyle>
            <a:lvl1pPr marL="342900" indent="-342900" algn="l">
              <a:lnSpc>
                <a:spcPct val="100000"/>
              </a:lnSpc>
              <a:buClr>
                <a:srgbClr val="60D150"/>
              </a:buClr>
              <a:buFont typeface="Arial" panose="020B0604020202020204" pitchFamily="34" charset="0"/>
              <a:buChar char="•"/>
              <a:defRPr sz="2000" b="0" i="0" spc="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Subtitle 2">
            <a:extLst>
              <a:ext uri="{FF2B5EF4-FFF2-40B4-BE49-F238E27FC236}">
                <a16:creationId xmlns:a16="http://schemas.microsoft.com/office/drawing/2014/main" id="{98F407DB-D0B5-794E-A2F5-EC999B842725}"/>
              </a:ext>
            </a:extLst>
          </p:cNvPr>
          <p:cNvSpPr txBox="1">
            <a:spLocks/>
          </p:cNvSpPr>
          <p:nvPr userDrawn="1"/>
        </p:nvSpPr>
        <p:spPr>
          <a:xfrm>
            <a:off x="1874520" y="1856232"/>
            <a:ext cx="9482328" cy="685799"/>
          </a:xfrm>
          <a:prstGeom prst="rect">
            <a:avLst/>
          </a:prstGeom>
        </p:spPr>
        <p:txBody>
          <a:bodyPr numCol="1" spcCol="36000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i="0" dirty="0">
                <a:latin typeface="Arial" panose="020B0604020202020204" pitchFamily="34" charset="0"/>
                <a:cs typeface="Arial" panose="020B0604020202020204" pitchFamily="34" charset="0"/>
              </a:rPr>
              <a:t>LEVEL 3 WILL:</a:t>
            </a:r>
            <a:endParaRPr lang="en-GB" sz="2000" b="1" i="0"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9D07D9FE-EC65-8D48-9F3D-AABEADF9775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153" y="1813560"/>
            <a:ext cx="728472" cy="728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96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2">
            <a:extLst>
              <a:ext uri="{FF2B5EF4-FFF2-40B4-BE49-F238E27FC236}">
                <a16:creationId xmlns:a16="http://schemas.microsoft.com/office/drawing/2014/main" id="{0F564149-60E3-EC46-B7FC-C6685F7205A0}"/>
              </a:ext>
            </a:extLst>
          </p:cNvPr>
          <p:cNvCxnSpPr>
            <a:cxnSpLocks noChangeShapeType="1"/>
          </p:cNvCxnSpPr>
          <p:nvPr userDrawn="1"/>
        </p:nvCxnSpPr>
        <p:spPr bwMode="auto">
          <a:xfrm>
            <a:off x="914400" y="1521021"/>
            <a:ext cx="10439400" cy="0"/>
          </a:xfrm>
          <a:prstGeom prst="line">
            <a:avLst/>
          </a:prstGeom>
          <a:noFill/>
          <a:ln w="41275"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a:extLst>
              <a:ext uri="{FF2B5EF4-FFF2-40B4-BE49-F238E27FC236}">
                <a16:creationId xmlns:a16="http://schemas.microsoft.com/office/drawing/2014/main" id="{BD845727-7B59-0B40-9D8A-1D8D5267D35F}"/>
              </a:ext>
            </a:extLst>
          </p:cNvPr>
          <p:cNvPicPr>
            <a:picLocks noChangeAspect="1"/>
          </p:cNvPicPr>
          <p:nvPr userDrawn="1"/>
        </p:nvPicPr>
        <p:blipFill>
          <a:blip r:embed="rId13"/>
          <a:stretch>
            <a:fillRect/>
          </a:stretch>
        </p:blipFill>
        <p:spPr>
          <a:xfrm>
            <a:off x="9935455" y="511353"/>
            <a:ext cx="1418345" cy="678819"/>
          </a:xfrm>
          <a:prstGeom prst="rect">
            <a:avLst/>
          </a:prstGeom>
        </p:spPr>
      </p:pic>
    </p:spTree>
    <p:extLst>
      <p:ext uri="{BB962C8B-B14F-4D97-AF65-F5344CB8AC3E}">
        <p14:creationId xmlns:p14="http://schemas.microsoft.com/office/powerpoint/2010/main" val="12653558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2" r:id="rId3"/>
    <p:sldLayoutId id="2147483663" r:id="rId4"/>
    <p:sldLayoutId id="2147483664" r:id="rId5"/>
    <p:sldLayoutId id="2147483657" r:id="rId6"/>
    <p:sldLayoutId id="2147483658" r:id="rId7"/>
    <p:sldLayoutId id="2147483659" r:id="rId8"/>
    <p:sldLayoutId id="2147483660" r:id="rId9"/>
    <p:sldLayoutId id="2147483661"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240A5-0258-AD40-A2D1-7823D68F2EB3}"/>
              </a:ext>
            </a:extLst>
          </p:cNvPr>
          <p:cNvPicPr>
            <a:picLocks noChangeAspect="1"/>
          </p:cNvPicPr>
          <p:nvPr userDrawn="1"/>
        </p:nvPicPr>
        <p:blipFill>
          <a:blip r:embed="rId3"/>
          <a:stretch>
            <a:fillRect/>
          </a:stretch>
        </p:blipFill>
        <p:spPr>
          <a:xfrm>
            <a:off x="9935455" y="511353"/>
            <a:ext cx="1418345" cy="678819"/>
          </a:xfrm>
          <a:prstGeom prst="rect">
            <a:avLst/>
          </a:prstGeom>
        </p:spPr>
      </p:pic>
    </p:spTree>
    <p:extLst>
      <p:ext uri="{BB962C8B-B14F-4D97-AF65-F5344CB8AC3E}">
        <p14:creationId xmlns:p14="http://schemas.microsoft.com/office/powerpoint/2010/main" val="88472815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48577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751669-A1AF-E64D-9C01-1ED6DE1784E6}"/>
              </a:ext>
            </a:extLst>
          </p:cNvPr>
          <p:cNvSpPr/>
          <p:nvPr/>
        </p:nvSpPr>
        <p:spPr>
          <a:xfrm>
            <a:off x="0" y="0"/>
            <a:ext cx="12192000" cy="6858000"/>
          </a:xfrm>
          <a:prstGeom prst="rect">
            <a:avLst/>
          </a:prstGeom>
          <a:solidFill>
            <a:srgbClr val="68E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025138-E071-D04A-BCB6-B0D306E03E09}"/>
              </a:ext>
            </a:extLst>
          </p:cNvPr>
          <p:cNvPicPr>
            <a:picLocks noChangeAspect="1"/>
          </p:cNvPicPr>
          <p:nvPr/>
        </p:nvPicPr>
        <p:blipFill>
          <a:blip r:embed="rId2"/>
          <a:stretch>
            <a:fillRect/>
          </a:stretch>
        </p:blipFill>
        <p:spPr>
          <a:xfrm>
            <a:off x="5866000" y="1313804"/>
            <a:ext cx="5296187" cy="4230391"/>
          </a:xfrm>
          <a:prstGeom prst="rect">
            <a:avLst/>
          </a:prstGeom>
        </p:spPr>
      </p:pic>
      <p:sp>
        <p:nvSpPr>
          <p:cNvPr id="7" name="Oval 6">
            <a:extLst>
              <a:ext uri="{FF2B5EF4-FFF2-40B4-BE49-F238E27FC236}">
                <a16:creationId xmlns:a16="http://schemas.microsoft.com/office/drawing/2014/main" id="{3833E3CC-F0D8-4E43-B4B2-B2B9A2D4D64D}"/>
              </a:ext>
            </a:extLst>
          </p:cNvPr>
          <p:cNvSpPr/>
          <p:nvPr/>
        </p:nvSpPr>
        <p:spPr>
          <a:xfrm>
            <a:off x="-356462" y="-152184"/>
            <a:ext cx="5757620" cy="5757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4CA516-8926-F24D-A77C-A99A0E51D65E}"/>
              </a:ext>
            </a:extLst>
          </p:cNvPr>
          <p:cNvPicPr>
            <a:picLocks noChangeAspect="1"/>
          </p:cNvPicPr>
          <p:nvPr/>
        </p:nvPicPr>
        <p:blipFill>
          <a:blip r:embed="rId3"/>
          <a:stretch>
            <a:fillRect/>
          </a:stretch>
        </p:blipFill>
        <p:spPr>
          <a:xfrm>
            <a:off x="290161" y="505053"/>
            <a:ext cx="4762176" cy="6259957"/>
          </a:xfrm>
          <a:prstGeom prst="rect">
            <a:avLst/>
          </a:prstGeom>
        </p:spPr>
      </p:pic>
    </p:spTree>
    <p:extLst>
      <p:ext uri="{BB962C8B-B14F-4D97-AF65-F5344CB8AC3E}">
        <p14:creationId xmlns:p14="http://schemas.microsoft.com/office/powerpoint/2010/main" val="225669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881310-72CB-7747-88FC-7B1C6757FDF3}"/>
              </a:ext>
            </a:extLst>
          </p:cNvPr>
          <p:cNvSpPr>
            <a:spLocks noGrp="1"/>
          </p:cNvSpPr>
          <p:nvPr>
            <p:ph type="subTitle" idx="1"/>
          </p:nvPr>
        </p:nvSpPr>
        <p:spPr>
          <a:xfrm>
            <a:off x="838200" y="1922324"/>
            <a:ext cx="10518648" cy="445511"/>
          </a:xfrm>
        </p:spPr>
        <p:txBody>
          <a:bodyPr/>
          <a:lstStyle/>
          <a:p>
            <a:pPr algn="ctr"/>
            <a:r>
              <a:rPr lang="en-GB" dirty="0"/>
              <a:t>You have all shown;</a:t>
            </a:r>
          </a:p>
        </p:txBody>
      </p:sp>
      <p:sp>
        <p:nvSpPr>
          <p:cNvPr id="10" name="Subtitle 2">
            <a:extLst>
              <a:ext uri="{FF2B5EF4-FFF2-40B4-BE49-F238E27FC236}">
                <a16:creationId xmlns:a16="http://schemas.microsoft.com/office/drawing/2014/main" id="{EF207D72-FCDE-0246-A2B9-571F33308C56}"/>
              </a:ext>
            </a:extLst>
          </p:cNvPr>
          <p:cNvSpPr txBox="1">
            <a:spLocks/>
          </p:cNvSpPr>
          <p:nvPr/>
        </p:nvSpPr>
        <p:spPr>
          <a:xfrm rot="21364520">
            <a:off x="866683" y="2758102"/>
            <a:ext cx="4399844" cy="983031"/>
          </a:xfrm>
          <a:custGeom>
            <a:avLst/>
            <a:gdLst>
              <a:gd name="connsiteX0" fmla="*/ 0 w 4399844"/>
              <a:gd name="connsiteY0" fmla="*/ 125236 h 751398"/>
              <a:gd name="connsiteX1" fmla="*/ 125236 w 4399844"/>
              <a:gd name="connsiteY1" fmla="*/ 0 h 751398"/>
              <a:gd name="connsiteX2" fmla="*/ 733307 w 4399844"/>
              <a:gd name="connsiteY2" fmla="*/ 0 h 751398"/>
              <a:gd name="connsiteX3" fmla="*/ 733307 w 4399844"/>
              <a:gd name="connsiteY3" fmla="*/ 0 h 751398"/>
              <a:gd name="connsiteX4" fmla="*/ 1833268 w 4399844"/>
              <a:gd name="connsiteY4" fmla="*/ 0 h 751398"/>
              <a:gd name="connsiteX5" fmla="*/ 4274608 w 4399844"/>
              <a:gd name="connsiteY5" fmla="*/ 0 h 751398"/>
              <a:gd name="connsiteX6" fmla="*/ 4399844 w 4399844"/>
              <a:gd name="connsiteY6" fmla="*/ 125236 h 751398"/>
              <a:gd name="connsiteX7" fmla="*/ 4399844 w 4399844"/>
              <a:gd name="connsiteY7" fmla="*/ 438316 h 751398"/>
              <a:gd name="connsiteX8" fmla="*/ 4399844 w 4399844"/>
              <a:gd name="connsiteY8" fmla="*/ 438316 h 751398"/>
              <a:gd name="connsiteX9" fmla="*/ 4399844 w 4399844"/>
              <a:gd name="connsiteY9" fmla="*/ 626165 h 751398"/>
              <a:gd name="connsiteX10" fmla="*/ 4399844 w 4399844"/>
              <a:gd name="connsiteY10" fmla="*/ 626162 h 751398"/>
              <a:gd name="connsiteX11" fmla="*/ 4274608 w 4399844"/>
              <a:gd name="connsiteY11" fmla="*/ 751398 h 751398"/>
              <a:gd name="connsiteX12" fmla="*/ 1833268 w 4399844"/>
              <a:gd name="connsiteY12" fmla="*/ 751398 h 751398"/>
              <a:gd name="connsiteX13" fmla="*/ 1229492 w 4399844"/>
              <a:gd name="connsiteY13" fmla="*/ 931380 h 751398"/>
              <a:gd name="connsiteX14" fmla="*/ 733307 w 4399844"/>
              <a:gd name="connsiteY14" fmla="*/ 751398 h 751398"/>
              <a:gd name="connsiteX15" fmla="*/ 125236 w 4399844"/>
              <a:gd name="connsiteY15" fmla="*/ 751398 h 751398"/>
              <a:gd name="connsiteX16" fmla="*/ 0 w 4399844"/>
              <a:gd name="connsiteY16" fmla="*/ 626162 h 751398"/>
              <a:gd name="connsiteX17" fmla="*/ 0 w 4399844"/>
              <a:gd name="connsiteY17" fmla="*/ 626165 h 751398"/>
              <a:gd name="connsiteX18" fmla="*/ 0 w 4399844"/>
              <a:gd name="connsiteY18" fmla="*/ 438316 h 751398"/>
              <a:gd name="connsiteX19" fmla="*/ 0 w 4399844"/>
              <a:gd name="connsiteY19" fmla="*/ 438316 h 751398"/>
              <a:gd name="connsiteX20" fmla="*/ 0 w 4399844"/>
              <a:gd name="connsiteY20" fmla="*/ 125236 h 751398"/>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435235 w 4399844"/>
              <a:gd name="connsiteY12" fmla="*/ 762155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435235 w 4399844"/>
              <a:gd name="connsiteY12" fmla="*/ 762155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779480 w 4399844"/>
              <a:gd name="connsiteY12" fmla="*/ 923520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521296 w 4399844"/>
              <a:gd name="connsiteY12" fmla="*/ 772913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521296 w 4399844"/>
              <a:gd name="connsiteY12" fmla="*/ 77291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521296 w 4399844"/>
              <a:gd name="connsiteY12" fmla="*/ 77291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112222 w 4399844"/>
              <a:gd name="connsiteY12" fmla="*/ 748850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622361 w 4399844"/>
              <a:gd name="connsiteY12" fmla="*/ 75366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622361 w 4399844"/>
              <a:gd name="connsiteY12" fmla="*/ 75366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1229492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064095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064095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064095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996718 w 4399844"/>
              <a:gd name="connsiteY12" fmla="*/ 758475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815877"/>
              <a:gd name="connsiteX1" fmla="*/ 125236 w 4399844"/>
              <a:gd name="connsiteY1" fmla="*/ 0 h 815877"/>
              <a:gd name="connsiteX2" fmla="*/ 733307 w 4399844"/>
              <a:gd name="connsiteY2" fmla="*/ 0 h 815877"/>
              <a:gd name="connsiteX3" fmla="*/ 733307 w 4399844"/>
              <a:gd name="connsiteY3" fmla="*/ 0 h 815877"/>
              <a:gd name="connsiteX4" fmla="*/ 1833268 w 4399844"/>
              <a:gd name="connsiteY4" fmla="*/ 0 h 815877"/>
              <a:gd name="connsiteX5" fmla="*/ 4274608 w 4399844"/>
              <a:gd name="connsiteY5" fmla="*/ 0 h 815877"/>
              <a:gd name="connsiteX6" fmla="*/ 4399844 w 4399844"/>
              <a:gd name="connsiteY6" fmla="*/ 125236 h 815877"/>
              <a:gd name="connsiteX7" fmla="*/ 4399844 w 4399844"/>
              <a:gd name="connsiteY7" fmla="*/ 438316 h 815877"/>
              <a:gd name="connsiteX8" fmla="*/ 4399844 w 4399844"/>
              <a:gd name="connsiteY8" fmla="*/ 438316 h 815877"/>
              <a:gd name="connsiteX9" fmla="*/ 4399844 w 4399844"/>
              <a:gd name="connsiteY9" fmla="*/ 626165 h 815877"/>
              <a:gd name="connsiteX10" fmla="*/ 4399844 w 4399844"/>
              <a:gd name="connsiteY10" fmla="*/ 626162 h 815877"/>
              <a:gd name="connsiteX11" fmla="*/ 4274608 w 4399844"/>
              <a:gd name="connsiteY11" fmla="*/ 751398 h 815877"/>
              <a:gd name="connsiteX12" fmla="*/ 996718 w 4399844"/>
              <a:gd name="connsiteY12" fmla="*/ 758475 h 815877"/>
              <a:gd name="connsiteX13" fmla="*/ 733792 w 4399844"/>
              <a:gd name="connsiteY13" fmla="*/ 815877 h 815877"/>
              <a:gd name="connsiteX14" fmla="*/ 485882 w 4399844"/>
              <a:gd name="connsiteY14" fmla="*/ 746585 h 815877"/>
              <a:gd name="connsiteX15" fmla="*/ 125236 w 4399844"/>
              <a:gd name="connsiteY15" fmla="*/ 751398 h 815877"/>
              <a:gd name="connsiteX16" fmla="*/ 0 w 4399844"/>
              <a:gd name="connsiteY16" fmla="*/ 626162 h 815877"/>
              <a:gd name="connsiteX17" fmla="*/ 0 w 4399844"/>
              <a:gd name="connsiteY17" fmla="*/ 626165 h 815877"/>
              <a:gd name="connsiteX18" fmla="*/ 0 w 4399844"/>
              <a:gd name="connsiteY18" fmla="*/ 438316 h 815877"/>
              <a:gd name="connsiteX19" fmla="*/ 0 w 4399844"/>
              <a:gd name="connsiteY19" fmla="*/ 438316 h 815877"/>
              <a:gd name="connsiteX20" fmla="*/ 0 w 4399844"/>
              <a:gd name="connsiteY20" fmla="*/ 125236 h 815877"/>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64617 w 4399844"/>
              <a:gd name="connsiteY14" fmla="*/ 751902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464617 w 4399844"/>
              <a:gd name="connsiteY14" fmla="*/ 751902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464617 w 4399844"/>
              <a:gd name="connsiteY14" fmla="*/ 751902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464617 w 4399844"/>
              <a:gd name="connsiteY14" fmla="*/ 751902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983031"/>
              <a:gd name="connsiteX1" fmla="*/ 125236 w 4399844"/>
              <a:gd name="connsiteY1" fmla="*/ 0 h 983031"/>
              <a:gd name="connsiteX2" fmla="*/ 733307 w 4399844"/>
              <a:gd name="connsiteY2" fmla="*/ 0 h 983031"/>
              <a:gd name="connsiteX3" fmla="*/ 733307 w 4399844"/>
              <a:gd name="connsiteY3" fmla="*/ 0 h 983031"/>
              <a:gd name="connsiteX4" fmla="*/ 1833268 w 4399844"/>
              <a:gd name="connsiteY4" fmla="*/ 0 h 983031"/>
              <a:gd name="connsiteX5" fmla="*/ 4274608 w 4399844"/>
              <a:gd name="connsiteY5" fmla="*/ 0 h 983031"/>
              <a:gd name="connsiteX6" fmla="*/ 4399844 w 4399844"/>
              <a:gd name="connsiteY6" fmla="*/ 125236 h 983031"/>
              <a:gd name="connsiteX7" fmla="*/ 4399844 w 4399844"/>
              <a:gd name="connsiteY7" fmla="*/ 438316 h 983031"/>
              <a:gd name="connsiteX8" fmla="*/ 4399844 w 4399844"/>
              <a:gd name="connsiteY8" fmla="*/ 438316 h 983031"/>
              <a:gd name="connsiteX9" fmla="*/ 4399844 w 4399844"/>
              <a:gd name="connsiteY9" fmla="*/ 626165 h 983031"/>
              <a:gd name="connsiteX10" fmla="*/ 4399844 w 4399844"/>
              <a:gd name="connsiteY10" fmla="*/ 626162 h 983031"/>
              <a:gd name="connsiteX11" fmla="*/ 4274608 w 4399844"/>
              <a:gd name="connsiteY11" fmla="*/ 751398 h 983031"/>
              <a:gd name="connsiteX12" fmla="*/ 996718 w 4399844"/>
              <a:gd name="connsiteY12" fmla="*/ 758475 h 983031"/>
              <a:gd name="connsiteX13" fmla="*/ 424945 w 4399844"/>
              <a:gd name="connsiteY13" fmla="*/ 983031 h 983031"/>
              <a:gd name="connsiteX14" fmla="*/ 570942 w 4399844"/>
              <a:gd name="connsiteY14" fmla="*/ 757219 h 983031"/>
              <a:gd name="connsiteX15" fmla="*/ 125236 w 4399844"/>
              <a:gd name="connsiteY15" fmla="*/ 751398 h 983031"/>
              <a:gd name="connsiteX16" fmla="*/ 0 w 4399844"/>
              <a:gd name="connsiteY16" fmla="*/ 626162 h 983031"/>
              <a:gd name="connsiteX17" fmla="*/ 0 w 4399844"/>
              <a:gd name="connsiteY17" fmla="*/ 626165 h 983031"/>
              <a:gd name="connsiteX18" fmla="*/ 0 w 4399844"/>
              <a:gd name="connsiteY18" fmla="*/ 438316 h 983031"/>
              <a:gd name="connsiteX19" fmla="*/ 0 w 4399844"/>
              <a:gd name="connsiteY19" fmla="*/ 438316 h 983031"/>
              <a:gd name="connsiteX20" fmla="*/ 0 w 4399844"/>
              <a:gd name="connsiteY20" fmla="*/ 125236 h 983031"/>
              <a:gd name="connsiteX0" fmla="*/ 0 w 4399844"/>
              <a:gd name="connsiteY0" fmla="*/ 125236 h 983263"/>
              <a:gd name="connsiteX1" fmla="*/ 125236 w 4399844"/>
              <a:gd name="connsiteY1" fmla="*/ 0 h 983263"/>
              <a:gd name="connsiteX2" fmla="*/ 733307 w 4399844"/>
              <a:gd name="connsiteY2" fmla="*/ 0 h 983263"/>
              <a:gd name="connsiteX3" fmla="*/ 733307 w 4399844"/>
              <a:gd name="connsiteY3" fmla="*/ 0 h 983263"/>
              <a:gd name="connsiteX4" fmla="*/ 1833268 w 4399844"/>
              <a:gd name="connsiteY4" fmla="*/ 0 h 983263"/>
              <a:gd name="connsiteX5" fmla="*/ 4274608 w 4399844"/>
              <a:gd name="connsiteY5" fmla="*/ 0 h 983263"/>
              <a:gd name="connsiteX6" fmla="*/ 4399844 w 4399844"/>
              <a:gd name="connsiteY6" fmla="*/ 125236 h 983263"/>
              <a:gd name="connsiteX7" fmla="*/ 4399844 w 4399844"/>
              <a:gd name="connsiteY7" fmla="*/ 438316 h 983263"/>
              <a:gd name="connsiteX8" fmla="*/ 4399844 w 4399844"/>
              <a:gd name="connsiteY8" fmla="*/ 438316 h 983263"/>
              <a:gd name="connsiteX9" fmla="*/ 4399844 w 4399844"/>
              <a:gd name="connsiteY9" fmla="*/ 626165 h 983263"/>
              <a:gd name="connsiteX10" fmla="*/ 4399844 w 4399844"/>
              <a:gd name="connsiteY10" fmla="*/ 626162 h 983263"/>
              <a:gd name="connsiteX11" fmla="*/ 4274608 w 4399844"/>
              <a:gd name="connsiteY11" fmla="*/ 751398 h 983263"/>
              <a:gd name="connsiteX12" fmla="*/ 996718 w 4399844"/>
              <a:gd name="connsiteY12" fmla="*/ 758475 h 983263"/>
              <a:gd name="connsiteX13" fmla="*/ 870556 w 4399844"/>
              <a:gd name="connsiteY13" fmla="*/ 872509 h 983263"/>
              <a:gd name="connsiteX14" fmla="*/ 424945 w 4399844"/>
              <a:gd name="connsiteY14" fmla="*/ 983031 h 983263"/>
              <a:gd name="connsiteX15" fmla="*/ 570942 w 4399844"/>
              <a:gd name="connsiteY15" fmla="*/ 757219 h 983263"/>
              <a:gd name="connsiteX16" fmla="*/ 125236 w 4399844"/>
              <a:gd name="connsiteY16" fmla="*/ 751398 h 983263"/>
              <a:gd name="connsiteX17" fmla="*/ 0 w 4399844"/>
              <a:gd name="connsiteY17" fmla="*/ 626162 h 983263"/>
              <a:gd name="connsiteX18" fmla="*/ 0 w 4399844"/>
              <a:gd name="connsiteY18" fmla="*/ 626165 h 983263"/>
              <a:gd name="connsiteX19" fmla="*/ 0 w 4399844"/>
              <a:gd name="connsiteY19" fmla="*/ 438316 h 983263"/>
              <a:gd name="connsiteX20" fmla="*/ 0 w 4399844"/>
              <a:gd name="connsiteY20" fmla="*/ 438316 h 983263"/>
              <a:gd name="connsiteX21" fmla="*/ 0 w 4399844"/>
              <a:gd name="connsiteY21" fmla="*/ 125236 h 983263"/>
              <a:gd name="connsiteX0" fmla="*/ 0 w 4399844"/>
              <a:gd name="connsiteY0" fmla="*/ 125236 h 987056"/>
              <a:gd name="connsiteX1" fmla="*/ 125236 w 4399844"/>
              <a:gd name="connsiteY1" fmla="*/ 0 h 987056"/>
              <a:gd name="connsiteX2" fmla="*/ 733307 w 4399844"/>
              <a:gd name="connsiteY2" fmla="*/ 0 h 987056"/>
              <a:gd name="connsiteX3" fmla="*/ 733307 w 4399844"/>
              <a:gd name="connsiteY3" fmla="*/ 0 h 987056"/>
              <a:gd name="connsiteX4" fmla="*/ 1833268 w 4399844"/>
              <a:gd name="connsiteY4" fmla="*/ 0 h 987056"/>
              <a:gd name="connsiteX5" fmla="*/ 4274608 w 4399844"/>
              <a:gd name="connsiteY5" fmla="*/ 0 h 987056"/>
              <a:gd name="connsiteX6" fmla="*/ 4399844 w 4399844"/>
              <a:gd name="connsiteY6" fmla="*/ 125236 h 987056"/>
              <a:gd name="connsiteX7" fmla="*/ 4399844 w 4399844"/>
              <a:gd name="connsiteY7" fmla="*/ 438316 h 987056"/>
              <a:gd name="connsiteX8" fmla="*/ 4399844 w 4399844"/>
              <a:gd name="connsiteY8" fmla="*/ 438316 h 987056"/>
              <a:gd name="connsiteX9" fmla="*/ 4399844 w 4399844"/>
              <a:gd name="connsiteY9" fmla="*/ 626165 h 987056"/>
              <a:gd name="connsiteX10" fmla="*/ 4399844 w 4399844"/>
              <a:gd name="connsiteY10" fmla="*/ 626162 h 987056"/>
              <a:gd name="connsiteX11" fmla="*/ 4274608 w 4399844"/>
              <a:gd name="connsiteY11" fmla="*/ 751398 h 987056"/>
              <a:gd name="connsiteX12" fmla="*/ 996718 w 4399844"/>
              <a:gd name="connsiteY12" fmla="*/ 758475 h 987056"/>
              <a:gd name="connsiteX13" fmla="*/ 907770 w 4399844"/>
              <a:gd name="connsiteY13" fmla="*/ 957569 h 987056"/>
              <a:gd name="connsiteX14" fmla="*/ 424945 w 4399844"/>
              <a:gd name="connsiteY14" fmla="*/ 983031 h 987056"/>
              <a:gd name="connsiteX15" fmla="*/ 570942 w 4399844"/>
              <a:gd name="connsiteY15" fmla="*/ 757219 h 987056"/>
              <a:gd name="connsiteX16" fmla="*/ 125236 w 4399844"/>
              <a:gd name="connsiteY16" fmla="*/ 751398 h 987056"/>
              <a:gd name="connsiteX17" fmla="*/ 0 w 4399844"/>
              <a:gd name="connsiteY17" fmla="*/ 626162 h 987056"/>
              <a:gd name="connsiteX18" fmla="*/ 0 w 4399844"/>
              <a:gd name="connsiteY18" fmla="*/ 626165 h 987056"/>
              <a:gd name="connsiteX19" fmla="*/ 0 w 4399844"/>
              <a:gd name="connsiteY19" fmla="*/ 438316 h 987056"/>
              <a:gd name="connsiteX20" fmla="*/ 0 w 4399844"/>
              <a:gd name="connsiteY20" fmla="*/ 438316 h 987056"/>
              <a:gd name="connsiteX21" fmla="*/ 0 w 4399844"/>
              <a:gd name="connsiteY21" fmla="*/ 125236 h 987056"/>
              <a:gd name="connsiteX0" fmla="*/ 0 w 4399844"/>
              <a:gd name="connsiteY0" fmla="*/ 125236 h 983031"/>
              <a:gd name="connsiteX1" fmla="*/ 125236 w 4399844"/>
              <a:gd name="connsiteY1" fmla="*/ 0 h 983031"/>
              <a:gd name="connsiteX2" fmla="*/ 733307 w 4399844"/>
              <a:gd name="connsiteY2" fmla="*/ 0 h 983031"/>
              <a:gd name="connsiteX3" fmla="*/ 733307 w 4399844"/>
              <a:gd name="connsiteY3" fmla="*/ 0 h 983031"/>
              <a:gd name="connsiteX4" fmla="*/ 1833268 w 4399844"/>
              <a:gd name="connsiteY4" fmla="*/ 0 h 983031"/>
              <a:gd name="connsiteX5" fmla="*/ 4274608 w 4399844"/>
              <a:gd name="connsiteY5" fmla="*/ 0 h 983031"/>
              <a:gd name="connsiteX6" fmla="*/ 4399844 w 4399844"/>
              <a:gd name="connsiteY6" fmla="*/ 125236 h 983031"/>
              <a:gd name="connsiteX7" fmla="*/ 4399844 w 4399844"/>
              <a:gd name="connsiteY7" fmla="*/ 438316 h 983031"/>
              <a:gd name="connsiteX8" fmla="*/ 4399844 w 4399844"/>
              <a:gd name="connsiteY8" fmla="*/ 438316 h 983031"/>
              <a:gd name="connsiteX9" fmla="*/ 4399844 w 4399844"/>
              <a:gd name="connsiteY9" fmla="*/ 626165 h 983031"/>
              <a:gd name="connsiteX10" fmla="*/ 4399844 w 4399844"/>
              <a:gd name="connsiteY10" fmla="*/ 626162 h 983031"/>
              <a:gd name="connsiteX11" fmla="*/ 4274608 w 4399844"/>
              <a:gd name="connsiteY11" fmla="*/ 751398 h 983031"/>
              <a:gd name="connsiteX12" fmla="*/ 996718 w 4399844"/>
              <a:gd name="connsiteY12" fmla="*/ 758475 h 983031"/>
              <a:gd name="connsiteX13" fmla="*/ 424945 w 4399844"/>
              <a:gd name="connsiteY13" fmla="*/ 983031 h 983031"/>
              <a:gd name="connsiteX14" fmla="*/ 570942 w 4399844"/>
              <a:gd name="connsiteY14" fmla="*/ 757219 h 983031"/>
              <a:gd name="connsiteX15" fmla="*/ 125236 w 4399844"/>
              <a:gd name="connsiteY15" fmla="*/ 751398 h 983031"/>
              <a:gd name="connsiteX16" fmla="*/ 0 w 4399844"/>
              <a:gd name="connsiteY16" fmla="*/ 626162 h 983031"/>
              <a:gd name="connsiteX17" fmla="*/ 0 w 4399844"/>
              <a:gd name="connsiteY17" fmla="*/ 626165 h 983031"/>
              <a:gd name="connsiteX18" fmla="*/ 0 w 4399844"/>
              <a:gd name="connsiteY18" fmla="*/ 438316 h 983031"/>
              <a:gd name="connsiteX19" fmla="*/ 0 w 4399844"/>
              <a:gd name="connsiteY19" fmla="*/ 438316 h 983031"/>
              <a:gd name="connsiteX20" fmla="*/ 0 w 4399844"/>
              <a:gd name="connsiteY20" fmla="*/ 125236 h 983031"/>
              <a:gd name="connsiteX0" fmla="*/ 0 w 4399844"/>
              <a:gd name="connsiteY0" fmla="*/ 125236 h 983033"/>
              <a:gd name="connsiteX1" fmla="*/ 125236 w 4399844"/>
              <a:gd name="connsiteY1" fmla="*/ 0 h 983033"/>
              <a:gd name="connsiteX2" fmla="*/ 733307 w 4399844"/>
              <a:gd name="connsiteY2" fmla="*/ 0 h 983033"/>
              <a:gd name="connsiteX3" fmla="*/ 733307 w 4399844"/>
              <a:gd name="connsiteY3" fmla="*/ 0 h 983033"/>
              <a:gd name="connsiteX4" fmla="*/ 1833268 w 4399844"/>
              <a:gd name="connsiteY4" fmla="*/ 0 h 983033"/>
              <a:gd name="connsiteX5" fmla="*/ 4274608 w 4399844"/>
              <a:gd name="connsiteY5" fmla="*/ 0 h 983033"/>
              <a:gd name="connsiteX6" fmla="*/ 4399844 w 4399844"/>
              <a:gd name="connsiteY6" fmla="*/ 125236 h 983033"/>
              <a:gd name="connsiteX7" fmla="*/ 4399844 w 4399844"/>
              <a:gd name="connsiteY7" fmla="*/ 438316 h 983033"/>
              <a:gd name="connsiteX8" fmla="*/ 4399844 w 4399844"/>
              <a:gd name="connsiteY8" fmla="*/ 438316 h 983033"/>
              <a:gd name="connsiteX9" fmla="*/ 4399844 w 4399844"/>
              <a:gd name="connsiteY9" fmla="*/ 626165 h 983033"/>
              <a:gd name="connsiteX10" fmla="*/ 4399844 w 4399844"/>
              <a:gd name="connsiteY10" fmla="*/ 626162 h 983033"/>
              <a:gd name="connsiteX11" fmla="*/ 4274608 w 4399844"/>
              <a:gd name="connsiteY11" fmla="*/ 751398 h 983033"/>
              <a:gd name="connsiteX12" fmla="*/ 996718 w 4399844"/>
              <a:gd name="connsiteY12" fmla="*/ 758475 h 983033"/>
              <a:gd name="connsiteX13" fmla="*/ 424945 w 4399844"/>
              <a:gd name="connsiteY13" fmla="*/ 983031 h 983033"/>
              <a:gd name="connsiteX14" fmla="*/ 570942 w 4399844"/>
              <a:gd name="connsiteY14" fmla="*/ 757219 h 983033"/>
              <a:gd name="connsiteX15" fmla="*/ 125236 w 4399844"/>
              <a:gd name="connsiteY15" fmla="*/ 751398 h 983033"/>
              <a:gd name="connsiteX16" fmla="*/ 0 w 4399844"/>
              <a:gd name="connsiteY16" fmla="*/ 626162 h 983033"/>
              <a:gd name="connsiteX17" fmla="*/ 0 w 4399844"/>
              <a:gd name="connsiteY17" fmla="*/ 626165 h 983033"/>
              <a:gd name="connsiteX18" fmla="*/ 0 w 4399844"/>
              <a:gd name="connsiteY18" fmla="*/ 438316 h 983033"/>
              <a:gd name="connsiteX19" fmla="*/ 0 w 4399844"/>
              <a:gd name="connsiteY19" fmla="*/ 438316 h 983033"/>
              <a:gd name="connsiteX20" fmla="*/ 0 w 4399844"/>
              <a:gd name="connsiteY20" fmla="*/ 125236 h 983033"/>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70942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70942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70942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23095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4432"/>
              <a:gd name="connsiteX1" fmla="*/ 125236 w 4399844"/>
              <a:gd name="connsiteY1" fmla="*/ 0 h 984432"/>
              <a:gd name="connsiteX2" fmla="*/ 733307 w 4399844"/>
              <a:gd name="connsiteY2" fmla="*/ 0 h 984432"/>
              <a:gd name="connsiteX3" fmla="*/ 733307 w 4399844"/>
              <a:gd name="connsiteY3" fmla="*/ 0 h 984432"/>
              <a:gd name="connsiteX4" fmla="*/ 1833268 w 4399844"/>
              <a:gd name="connsiteY4" fmla="*/ 0 h 984432"/>
              <a:gd name="connsiteX5" fmla="*/ 4274608 w 4399844"/>
              <a:gd name="connsiteY5" fmla="*/ 0 h 984432"/>
              <a:gd name="connsiteX6" fmla="*/ 4399844 w 4399844"/>
              <a:gd name="connsiteY6" fmla="*/ 125236 h 984432"/>
              <a:gd name="connsiteX7" fmla="*/ 4399844 w 4399844"/>
              <a:gd name="connsiteY7" fmla="*/ 438316 h 984432"/>
              <a:gd name="connsiteX8" fmla="*/ 4399844 w 4399844"/>
              <a:gd name="connsiteY8" fmla="*/ 438316 h 984432"/>
              <a:gd name="connsiteX9" fmla="*/ 4399844 w 4399844"/>
              <a:gd name="connsiteY9" fmla="*/ 626165 h 984432"/>
              <a:gd name="connsiteX10" fmla="*/ 4399844 w 4399844"/>
              <a:gd name="connsiteY10" fmla="*/ 626162 h 984432"/>
              <a:gd name="connsiteX11" fmla="*/ 4274608 w 4399844"/>
              <a:gd name="connsiteY11" fmla="*/ 751398 h 984432"/>
              <a:gd name="connsiteX12" fmla="*/ 916974 w 4399844"/>
              <a:gd name="connsiteY12" fmla="*/ 763791 h 984432"/>
              <a:gd name="connsiteX13" fmla="*/ 424945 w 4399844"/>
              <a:gd name="connsiteY13" fmla="*/ 983031 h 984432"/>
              <a:gd name="connsiteX14" fmla="*/ 523095 w 4399844"/>
              <a:gd name="connsiteY14" fmla="*/ 757219 h 984432"/>
              <a:gd name="connsiteX15" fmla="*/ 125236 w 4399844"/>
              <a:gd name="connsiteY15" fmla="*/ 751398 h 984432"/>
              <a:gd name="connsiteX16" fmla="*/ 0 w 4399844"/>
              <a:gd name="connsiteY16" fmla="*/ 626162 h 984432"/>
              <a:gd name="connsiteX17" fmla="*/ 0 w 4399844"/>
              <a:gd name="connsiteY17" fmla="*/ 626165 h 984432"/>
              <a:gd name="connsiteX18" fmla="*/ 0 w 4399844"/>
              <a:gd name="connsiteY18" fmla="*/ 438316 h 984432"/>
              <a:gd name="connsiteX19" fmla="*/ 0 w 4399844"/>
              <a:gd name="connsiteY19" fmla="*/ 438316 h 984432"/>
              <a:gd name="connsiteX20" fmla="*/ 0 w 4399844"/>
              <a:gd name="connsiteY20" fmla="*/ 125236 h 984432"/>
              <a:gd name="connsiteX0" fmla="*/ 0 w 4399844"/>
              <a:gd name="connsiteY0" fmla="*/ 125236 h 985075"/>
              <a:gd name="connsiteX1" fmla="*/ 125236 w 4399844"/>
              <a:gd name="connsiteY1" fmla="*/ 0 h 985075"/>
              <a:gd name="connsiteX2" fmla="*/ 733307 w 4399844"/>
              <a:gd name="connsiteY2" fmla="*/ 0 h 985075"/>
              <a:gd name="connsiteX3" fmla="*/ 733307 w 4399844"/>
              <a:gd name="connsiteY3" fmla="*/ 0 h 985075"/>
              <a:gd name="connsiteX4" fmla="*/ 1833268 w 4399844"/>
              <a:gd name="connsiteY4" fmla="*/ 0 h 985075"/>
              <a:gd name="connsiteX5" fmla="*/ 4274608 w 4399844"/>
              <a:gd name="connsiteY5" fmla="*/ 0 h 985075"/>
              <a:gd name="connsiteX6" fmla="*/ 4399844 w 4399844"/>
              <a:gd name="connsiteY6" fmla="*/ 125236 h 985075"/>
              <a:gd name="connsiteX7" fmla="*/ 4399844 w 4399844"/>
              <a:gd name="connsiteY7" fmla="*/ 438316 h 985075"/>
              <a:gd name="connsiteX8" fmla="*/ 4399844 w 4399844"/>
              <a:gd name="connsiteY8" fmla="*/ 438316 h 985075"/>
              <a:gd name="connsiteX9" fmla="*/ 4399844 w 4399844"/>
              <a:gd name="connsiteY9" fmla="*/ 626165 h 985075"/>
              <a:gd name="connsiteX10" fmla="*/ 4399844 w 4399844"/>
              <a:gd name="connsiteY10" fmla="*/ 626162 h 985075"/>
              <a:gd name="connsiteX11" fmla="*/ 4274608 w 4399844"/>
              <a:gd name="connsiteY11" fmla="*/ 751398 h 985075"/>
              <a:gd name="connsiteX12" fmla="*/ 879760 w 4399844"/>
              <a:gd name="connsiteY12" fmla="*/ 769107 h 985075"/>
              <a:gd name="connsiteX13" fmla="*/ 424945 w 4399844"/>
              <a:gd name="connsiteY13" fmla="*/ 983031 h 985075"/>
              <a:gd name="connsiteX14" fmla="*/ 523095 w 4399844"/>
              <a:gd name="connsiteY14" fmla="*/ 757219 h 985075"/>
              <a:gd name="connsiteX15" fmla="*/ 125236 w 4399844"/>
              <a:gd name="connsiteY15" fmla="*/ 751398 h 985075"/>
              <a:gd name="connsiteX16" fmla="*/ 0 w 4399844"/>
              <a:gd name="connsiteY16" fmla="*/ 626162 h 985075"/>
              <a:gd name="connsiteX17" fmla="*/ 0 w 4399844"/>
              <a:gd name="connsiteY17" fmla="*/ 626165 h 985075"/>
              <a:gd name="connsiteX18" fmla="*/ 0 w 4399844"/>
              <a:gd name="connsiteY18" fmla="*/ 438316 h 985075"/>
              <a:gd name="connsiteX19" fmla="*/ 0 w 4399844"/>
              <a:gd name="connsiteY19" fmla="*/ 438316 h 985075"/>
              <a:gd name="connsiteX20" fmla="*/ 0 w 4399844"/>
              <a:gd name="connsiteY20" fmla="*/ 125236 h 985075"/>
              <a:gd name="connsiteX0" fmla="*/ 0 w 4399844"/>
              <a:gd name="connsiteY0" fmla="*/ 125236 h 983031"/>
              <a:gd name="connsiteX1" fmla="*/ 125236 w 4399844"/>
              <a:gd name="connsiteY1" fmla="*/ 0 h 983031"/>
              <a:gd name="connsiteX2" fmla="*/ 733307 w 4399844"/>
              <a:gd name="connsiteY2" fmla="*/ 0 h 983031"/>
              <a:gd name="connsiteX3" fmla="*/ 733307 w 4399844"/>
              <a:gd name="connsiteY3" fmla="*/ 0 h 983031"/>
              <a:gd name="connsiteX4" fmla="*/ 1833268 w 4399844"/>
              <a:gd name="connsiteY4" fmla="*/ 0 h 983031"/>
              <a:gd name="connsiteX5" fmla="*/ 4274608 w 4399844"/>
              <a:gd name="connsiteY5" fmla="*/ 0 h 983031"/>
              <a:gd name="connsiteX6" fmla="*/ 4399844 w 4399844"/>
              <a:gd name="connsiteY6" fmla="*/ 125236 h 983031"/>
              <a:gd name="connsiteX7" fmla="*/ 4399844 w 4399844"/>
              <a:gd name="connsiteY7" fmla="*/ 438316 h 983031"/>
              <a:gd name="connsiteX8" fmla="*/ 4399844 w 4399844"/>
              <a:gd name="connsiteY8" fmla="*/ 438316 h 983031"/>
              <a:gd name="connsiteX9" fmla="*/ 4399844 w 4399844"/>
              <a:gd name="connsiteY9" fmla="*/ 626165 h 983031"/>
              <a:gd name="connsiteX10" fmla="*/ 4399844 w 4399844"/>
              <a:gd name="connsiteY10" fmla="*/ 626162 h 983031"/>
              <a:gd name="connsiteX11" fmla="*/ 4274608 w 4399844"/>
              <a:gd name="connsiteY11" fmla="*/ 751398 h 983031"/>
              <a:gd name="connsiteX12" fmla="*/ 879760 w 4399844"/>
              <a:gd name="connsiteY12" fmla="*/ 769107 h 983031"/>
              <a:gd name="connsiteX13" fmla="*/ 424945 w 4399844"/>
              <a:gd name="connsiteY13" fmla="*/ 983031 h 983031"/>
              <a:gd name="connsiteX14" fmla="*/ 523095 w 4399844"/>
              <a:gd name="connsiteY14" fmla="*/ 757219 h 983031"/>
              <a:gd name="connsiteX15" fmla="*/ 125236 w 4399844"/>
              <a:gd name="connsiteY15" fmla="*/ 751398 h 983031"/>
              <a:gd name="connsiteX16" fmla="*/ 0 w 4399844"/>
              <a:gd name="connsiteY16" fmla="*/ 626162 h 983031"/>
              <a:gd name="connsiteX17" fmla="*/ 0 w 4399844"/>
              <a:gd name="connsiteY17" fmla="*/ 626165 h 983031"/>
              <a:gd name="connsiteX18" fmla="*/ 0 w 4399844"/>
              <a:gd name="connsiteY18" fmla="*/ 438316 h 983031"/>
              <a:gd name="connsiteX19" fmla="*/ 0 w 4399844"/>
              <a:gd name="connsiteY19" fmla="*/ 438316 h 983031"/>
              <a:gd name="connsiteX20" fmla="*/ 0 w 4399844"/>
              <a:gd name="connsiteY20" fmla="*/ 125236 h 98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99844" h="983031">
                <a:moveTo>
                  <a:pt x="0" y="125236"/>
                </a:moveTo>
                <a:cubicBezTo>
                  <a:pt x="0" y="56070"/>
                  <a:pt x="56070" y="0"/>
                  <a:pt x="125236" y="0"/>
                </a:cubicBezTo>
                <a:lnTo>
                  <a:pt x="733307" y="0"/>
                </a:lnTo>
                <a:lnTo>
                  <a:pt x="733307" y="0"/>
                </a:lnTo>
                <a:lnTo>
                  <a:pt x="1833268" y="0"/>
                </a:lnTo>
                <a:lnTo>
                  <a:pt x="4274608" y="0"/>
                </a:lnTo>
                <a:cubicBezTo>
                  <a:pt x="4343774" y="0"/>
                  <a:pt x="4399844" y="56070"/>
                  <a:pt x="4399844" y="125236"/>
                </a:cubicBezTo>
                <a:lnTo>
                  <a:pt x="4399844" y="438316"/>
                </a:lnTo>
                <a:lnTo>
                  <a:pt x="4399844" y="438316"/>
                </a:lnTo>
                <a:lnTo>
                  <a:pt x="4399844" y="626165"/>
                </a:lnTo>
                <a:lnTo>
                  <a:pt x="4399844" y="626162"/>
                </a:lnTo>
                <a:cubicBezTo>
                  <a:pt x="4399844" y="695328"/>
                  <a:pt x="4343774" y="751398"/>
                  <a:pt x="4274608" y="751398"/>
                </a:cubicBezTo>
                <a:lnTo>
                  <a:pt x="879760" y="769107"/>
                </a:lnTo>
                <a:cubicBezTo>
                  <a:pt x="753089" y="947697"/>
                  <a:pt x="495908" y="983240"/>
                  <a:pt x="424945" y="983031"/>
                </a:cubicBezTo>
                <a:cubicBezTo>
                  <a:pt x="491630" y="920705"/>
                  <a:pt x="538224" y="882613"/>
                  <a:pt x="523095" y="757219"/>
                </a:cubicBezTo>
                <a:lnTo>
                  <a:pt x="125236" y="751398"/>
                </a:lnTo>
                <a:cubicBezTo>
                  <a:pt x="56070" y="751398"/>
                  <a:pt x="0" y="695328"/>
                  <a:pt x="0" y="626162"/>
                </a:cubicBezTo>
                <a:lnTo>
                  <a:pt x="0" y="626165"/>
                </a:lnTo>
                <a:lnTo>
                  <a:pt x="0" y="438316"/>
                </a:lnTo>
                <a:lnTo>
                  <a:pt x="0" y="438316"/>
                </a:lnTo>
                <a:lnTo>
                  <a:pt x="0" y="125236"/>
                </a:lnTo>
                <a:close/>
              </a:path>
            </a:pathLst>
          </a:cu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600"/>
              </a:spcBef>
            </a:pPr>
            <a:r>
              <a:rPr lang="en-GB" b="1" dirty="0"/>
              <a:t>Great listening skills</a:t>
            </a:r>
          </a:p>
        </p:txBody>
      </p:sp>
      <p:sp>
        <p:nvSpPr>
          <p:cNvPr id="11" name="Subtitle 2">
            <a:extLst>
              <a:ext uri="{FF2B5EF4-FFF2-40B4-BE49-F238E27FC236}">
                <a16:creationId xmlns:a16="http://schemas.microsoft.com/office/drawing/2014/main" id="{625096F1-7D0D-0545-A48D-98AF61649AF9}"/>
              </a:ext>
            </a:extLst>
          </p:cNvPr>
          <p:cNvSpPr txBox="1">
            <a:spLocks/>
          </p:cNvSpPr>
          <p:nvPr/>
        </p:nvSpPr>
        <p:spPr>
          <a:xfrm>
            <a:off x="2054374" y="3900312"/>
            <a:ext cx="4399844" cy="960834"/>
          </a:xfrm>
          <a:custGeom>
            <a:avLst/>
            <a:gdLst>
              <a:gd name="connsiteX0" fmla="*/ 0 w 4399844"/>
              <a:gd name="connsiteY0" fmla="*/ 125236 h 751398"/>
              <a:gd name="connsiteX1" fmla="*/ 125236 w 4399844"/>
              <a:gd name="connsiteY1" fmla="*/ 0 h 751398"/>
              <a:gd name="connsiteX2" fmla="*/ 733307 w 4399844"/>
              <a:gd name="connsiteY2" fmla="*/ 0 h 751398"/>
              <a:gd name="connsiteX3" fmla="*/ 733307 w 4399844"/>
              <a:gd name="connsiteY3" fmla="*/ 0 h 751398"/>
              <a:gd name="connsiteX4" fmla="*/ 1833268 w 4399844"/>
              <a:gd name="connsiteY4" fmla="*/ 0 h 751398"/>
              <a:gd name="connsiteX5" fmla="*/ 4274608 w 4399844"/>
              <a:gd name="connsiteY5" fmla="*/ 0 h 751398"/>
              <a:gd name="connsiteX6" fmla="*/ 4399844 w 4399844"/>
              <a:gd name="connsiteY6" fmla="*/ 125236 h 751398"/>
              <a:gd name="connsiteX7" fmla="*/ 4399844 w 4399844"/>
              <a:gd name="connsiteY7" fmla="*/ 438316 h 751398"/>
              <a:gd name="connsiteX8" fmla="*/ 4399844 w 4399844"/>
              <a:gd name="connsiteY8" fmla="*/ 438316 h 751398"/>
              <a:gd name="connsiteX9" fmla="*/ 4399844 w 4399844"/>
              <a:gd name="connsiteY9" fmla="*/ 626165 h 751398"/>
              <a:gd name="connsiteX10" fmla="*/ 4399844 w 4399844"/>
              <a:gd name="connsiteY10" fmla="*/ 626162 h 751398"/>
              <a:gd name="connsiteX11" fmla="*/ 4274608 w 4399844"/>
              <a:gd name="connsiteY11" fmla="*/ 751398 h 751398"/>
              <a:gd name="connsiteX12" fmla="*/ 1833268 w 4399844"/>
              <a:gd name="connsiteY12" fmla="*/ 751398 h 751398"/>
              <a:gd name="connsiteX13" fmla="*/ 1283302 w 4399844"/>
              <a:gd name="connsiteY13" fmla="*/ 845323 h 751398"/>
              <a:gd name="connsiteX14" fmla="*/ 733307 w 4399844"/>
              <a:gd name="connsiteY14" fmla="*/ 751398 h 751398"/>
              <a:gd name="connsiteX15" fmla="*/ 125236 w 4399844"/>
              <a:gd name="connsiteY15" fmla="*/ 751398 h 751398"/>
              <a:gd name="connsiteX16" fmla="*/ 0 w 4399844"/>
              <a:gd name="connsiteY16" fmla="*/ 626162 h 751398"/>
              <a:gd name="connsiteX17" fmla="*/ 0 w 4399844"/>
              <a:gd name="connsiteY17" fmla="*/ 626165 h 751398"/>
              <a:gd name="connsiteX18" fmla="*/ 0 w 4399844"/>
              <a:gd name="connsiteY18" fmla="*/ 438316 h 751398"/>
              <a:gd name="connsiteX19" fmla="*/ 0 w 4399844"/>
              <a:gd name="connsiteY19" fmla="*/ 438316 h 751398"/>
              <a:gd name="connsiteX20" fmla="*/ 0 w 4399844"/>
              <a:gd name="connsiteY20" fmla="*/ 125236 h 751398"/>
              <a:gd name="connsiteX0" fmla="*/ 0 w 4399844"/>
              <a:gd name="connsiteY0" fmla="*/ 125236 h 845323"/>
              <a:gd name="connsiteX1" fmla="*/ 125236 w 4399844"/>
              <a:gd name="connsiteY1" fmla="*/ 0 h 845323"/>
              <a:gd name="connsiteX2" fmla="*/ 733307 w 4399844"/>
              <a:gd name="connsiteY2" fmla="*/ 0 h 845323"/>
              <a:gd name="connsiteX3" fmla="*/ 733307 w 4399844"/>
              <a:gd name="connsiteY3" fmla="*/ 0 h 845323"/>
              <a:gd name="connsiteX4" fmla="*/ 1833268 w 4399844"/>
              <a:gd name="connsiteY4" fmla="*/ 0 h 845323"/>
              <a:gd name="connsiteX5" fmla="*/ 4274608 w 4399844"/>
              <a:gd name="connsiteY5" fmla="*/ 0 h 845323"/>
              <a:gd name="connsiteX6" fmla="*/ 4399844 w 4399844"/>
              <a:gd name="connsiteY6" fmla="*/ 125236 h 845323"/>
              <a:gd name="connsiteX7" fmla="*/ 4399844 w 4399844"/>
              <a:gd name="connsiteY7" fmla="*/ 438316 h 845323"/>
              <a:gd name="connsiteX8" fmla="*/ 4399844 w 4399844"/>
              <a:gd name="connsiteY8" fmla="*/ 438316 h 845323"/>
              <a:gd name="connsiteX9" fmla="*/ 4399844 w 4399844"/>
              <a:gd name="connsiteY9" fmla="*/ 626165 h 845323"/>
              <a:gd name="connsiteX10" fmla="*/ 4399844 w 4399844"/>
              <a:gd name="connsiteY10" fmla="*/ 626162 h 845323"/>
              <a:gd name="connsiteX11" fmla="*/ 4274608 w 4399844"/>
              <a:gd name="connsiteY11" fmla="*/ 751398 h 845323"/>
              <a:gd name="connsiteX12" fmla="*/ 1521296 w 4399844"/>
              <a:gd name="connsiteY12" fmla="*/ 751398 h 845323"/>
              <a:gd name="connsiteX13" fmla="*/ 1283302 w 4399844"/>
              <a:gd name="connsiteY13" fmla="*/ 845323 h 845323"/>
              <a:gd name="connsiteX14" fmla="*/ 733307 w 4399844"/>
              <a:gd name="connsiteY14" fmla="*/ 751398 h 845323"/>
              <a:gd name="connsiteX15" fmla="*/ 125236 w 4399844"/>
              <a:gd name="connsiteY15" fmla="*/ 751398 h 845323"/>
              <a:gd name="connsiteX16" fmla="*/ 0 w 4399844"/>
              <a:gd name="connsiteY16" fmla="*/ 626162 h 845323"/>
              <a:gd name="connsiteX17" fmla="*/ 0 w 4399844"/>
              <a:gd name="connsiteY17" fmla="*/ 626165 h 845323"/>
              <a:gd name="connsiteX18" fmla="*/ 0 w 4399844"/>
              <a:gd name="connsiteY18" fmla="*/ 438316 h 845323"/>
              <a:gd name="connsiteX19" fmla="*/ 0 w 4399844"/>
              <a:gd name="connsiteY19" fmla="*/ 438316 h 845323"/>
              <a:gd name="connsiteX20" fmla="*/ 0 w 4399844"/>
              <a:gd name="connsiteY20" fmla="*/ 125236 h 845323"/>
              <a:gd name="connsiteX0" fmla="*/ 0 w 4399844"/>
              <a:gd name="connsiteY0" fmla="*/ 125236 h 845323"/>
              <a:gd name="connsiteX1" fmla="*/ 125236 w 4399844"/>
              <a:gd name="connsiteY1" fmla="*/ 0 h 845323"/>
              <a:gd name="connsiteX2" fmla="*/ 733307 w 4399844"/>
              <a:gd name="connsiteY2" fmla="*/ 0 h 845323"/>
              <a:gd name="connsiteX3" fmla="*/ 733307 w 4399844"/>
              <a:gd name="connsiteY3" fmla="*/ 0 h 845323"/>
              <a:gd name="connsiteX4" fmla="*/ 1833268 w 4399844"/>
              <a:gd name="connsiteY4" fmla="*/ 0 h 845323"/>
              <a:gd name="connsiteX5" fmla="*/ 4274608 w 4399844"/>
              <a:gd name="connsiteY5" fmla="*/ 0 h 845323"/>
              <a:gd name="connsiteX6" fmla="*/ 4399844 w 4399844"/>
              <a:gd name="connsiteY6" fmla="*/ 125236 h 845323"/>
              <a:gd name="connsiteX7" fmla="*/ 4399844 w 4399844"/>
              <a:gd name="connsiteY7" fmla="*/ 438316 h 845323"/>
              <a:gd name="connsiteX8" fmla="*/ 4399844 w 4399844"/>
              <a:gd name="connsiteY8" fmla="*/ 438316 h 845323"/>
              <a:gd name="connsiteX9" fmla="*/ 4399844 w 4399844"/>
              <a:gd name="connsiteY9" fmla="*/ 626165 h 845323"/>
              <a:gd name="connsiteX10" fmla="*/ 4399844 w 4399844"/>
              <a:gd name="connsiteY10" fmla="*/ 626162 h 845323"/>
              <a:gd name="connsiteX11" fmla="*/ 4274608 w 4399844"/>
              <a:gd name="connsiteY11" fmla="*/ 751398 h 845323"/>
              <a:gd name="connsiteX12" fmla="*/ 3775398 w 4399844"/>
              <a:gd name="connsiteY12" fmla="*/ 751398 h 845323"/>
              <a:gd name="connsiteX13" fmla="*/ 1283302 w 4399844"/>
              <a:gd name="connsiteY13" fmla="*/ 845323 h 845323"/>
              <a:gd name="connsiteX14" fmla="*/ 733307 w 4399844"/>
              <a:gd name="connsiteY14" fmla="*/ 751398 h 845323"/>
              <a:gd name="connsiteX15" fmla="*/ 125236 w 4399844"/>
              <a:gd name="connsiteY15" fmla="*/ 751398 h 845323"/>
              <a:gd name="connsiteX16" fmla="*/ 0 w 4399844"/>
              <a:gd name="connsiteY16" fmla="*/ 626162 h 845323"/>
              <a:gd name="connsiteX17" fmla="*/ 0 w 4399844"/>
              <a:gd name="connsiteY17" fmla="*/ 626165 h 845323"/>
              <a:gd name="connsiteX18" fmla="*/ 0 w 4399844"/>
              <a:gd name="connsiteY18" fmla="*/ 438316 h 845323"/>
              <a:gd name="connsiteX19" fmla="*/ 0 w 4399844"/>
              <a:gd name="connsiteY19" fmla="*/ 438316 h 845323"/>
              <a:gd name="connsiteX20" fmla="*/ 0 w 4399844"/>
              <a:gd name="connsiteY20" fmla="*/ 125236 h 845323"/>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733307 w 4399844"/>
              <a:gd name="connsiteY14" fmla="*/ 751398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216010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216010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96667"/>
              <a:gd name="connsiteX1" fmla="*/ 125236 w 4399844"/>
              <a:gd name="connsiteY1" fmla="*/ 0 h 996667"/>
              <a:gd name="connsiteX2" fmla="*/ 733307 w 4399844"/>
              <a:gd name="connsiteY2" fmla="*/ 0 h 996667"/>
              <a:gd name="connsiteX3" fmla="*/ 733307 w 4399844"/>
              <a:gd name="connsiteY3" fmla="*/ 0 h 996667"/>
              <a:gd name="connsiteX4" fmla="*/ 1833268 w 4399844"/>
              <a:gd name="connsiteY4" fmla="*/ 0 h 996667"/>
              <a:gd name="connsiteX5" fmla="*/ 4274608 w 4399844"/>
              <a:gd name="connsiteY5" fmla="*/ 0 h 996667"/>
              <a:gd name="connsiteX6" fmla="*/ 4399844 w 4399844"/>
              <a:gd name="connsiteY6" fmla="*/ 125236 h 996667"/>
              <a:gd name="connsiteX7" fmla="*/ 4399844 w 4399844"/>
              <a:gd name="connsiteY7" fmla="*/ 438316 h 996667"/>
              <a:gd name="connsiteX8" fmla="*/ 4399844 w 4399844"/>
              <a:gd name="connsiteY8" fmla="*/ 438316 h 996667"/>
              <a:gd name="connsiteX9" fmla="*/ 4399844 w 4399844"/>
              <a:gd name="connsiteY9" fmla="*/ 626165 h 996667"/>
              <a:gd name="connsiteX10" fmla="*/ 4399844 w 4399844"/>
              <a:gd name="connsiteY10" fmla="*/ 626162 h 996667"/>
              <a:gd name="connsiteX11" fmla="*/ 4274608 w 4399844"/>
              <a:gd name="connsiteY11" fmla="*/ 751398 h 996667"/>
              <a:gd name="connsiteX12" fmla="*/ 3775398 w 4399844"/>
              <a:gd name="connsiteY12" fmla="*/ 751398 h 996667"/>
              <a:gd name="connsiteX13" fmla="*/ 3925492 w 4399844"/>
              <a:gd name="connsiteY13" fmla="*/ 956965 h 996667"/>
              <a:gd name="connsiteX14" fmla="*/ 3216010 w 4399844"/>
              <a:gd name="connsiteY14" fmla="*/ 746082 h 996667"/>
              <a:gd name="connsiteX15" fmla="*/ 125236 w 4399844"/>
              <a:gd name="connsiteY15" fmla="*/ 751398 h 996667"/>
              <a:gd name="connsiteX16" fmla="*/ 0 w 4399844"/>
              <a:gd name="connsiteY16" fmla="*/ 626162 h 996667"/>
              <a:gd name="connsiteX17" fmla="*/ 0 w 4399844"/>
              <a:gd name="connsiteY17" fmla="*/ 626165 h 996667"/>
              <a:gd name="connsiteX18" fmla="*/ 0 w 4399844"/>
              <a:gd name="connsiteY18" fmla="*/ 438316 h 996667"/>
              <a:gd name="connsiteX19" fmla="*/ 0 w 4399844"/>
              <a:gd name="connsiteY19" fmla="*/ 438316 h 996667"/>
              <a:gd name="connsiteX20" fmla="*/ 0 w 4399844"/>
              <a:gd name="connsiteY20" fmla="*/ 125236 h 996667"/>
              <a:gd name="connsiteX0" fmla="*/ 0 w 4399844"/>
              <a:gd name="connsiteY0" fmla="*/ 125236 h 996667"/>
              <a:gd name="connsiteX1" fmla="*/ 125236 w 4399844"/>
              <a:gd name="connsiteY1" fmla="*/ 0 h 996667"/>
              <a:gd name="connsiteX2" fmla="*/ 733307 w 4399844"/>
              <a:gd name="connsiteY2" fmla="*/ 0 h 996667"/>
              <a:gd name="connsiteX3" fmla="*/ 733307 w 4399844"/>
              <a:gd name="connsiteY3" fmla="*/ 0 h 996667"/>
              <a:gd name="connsiteX4" fmla="*/ 1833268 w 4399844"/>
              <a:gd name="connsiteY4" fmla="*/ 0 h 996667"/>
              <a:gd name="connsiteX5" fmla="*/ 4274608 w 4399844"/>
              <a:gd name="connsiteY5" fmla="*/ 0 h 996667"/>
              <a:gd name="connsiteX6" fmla="*/ 4399844 w 4399844"/>
              <a:gd name="connsiteY6" fmla="*/ 125236 h 996667"/>
              <a:gd name="connsiteX7" fmla="*/ 4399844 w 4399844"/>
              <a:gd name="connsiteY7" fmla="*/ 438316 h 996667"/>
              <a:gd name="connsiteX8" fmla="*/ 4399844 w 4399844"/>
              <a:gd name="connsiteY8" fmla="*/ 438316 h 996667"/>
              <a:gd name="connsiteX9" fmla="*/ 4399844 w 4399844"/>
              <a:gd name="connsiteY9" fmla="*/ 626165 h 996667"/>
              <a:gd name="connsiteX10" fmla="*/ 4399844 w 4399844"/>
              <a:gd name="connsiteY10" fmla="*/ 626162 h 996667"/>
              <a:gd name="connsiteX11" fmla="*/ 4274608 w 4399844"/>
              <a:gd name="connsiteY11" fmla="*/ 751398 h 996667"/>
              <a:gd name="connsiteX12" fmla="*/ 3775398 w 4399844"/>
              <a:gd name="connsiteY12" fmla="*/ 751398 h 996667"/>
              <a:gd name="connsiteX13" fmla="*/ 3925492 w 4399844"/>
              <a:gd name="connsiteY13" fmla="*/ 956965 h 996667"/>
              <a:gd name="connsiteX14" fmla="*/ 3216010 w 4399844"/>
              <a:gd name="connsiteY14" fmla="*/ 746082 h 996667"/>
              <a:gd name="connsiteX15" fmla="*/ 125236 w 4399844"/>
              <a:gd name="connsiteY15" fmla="*/ 751398 h 996667"/>
              <a:gd name="connsiteX16" fmla="*/ 0 w 4399844"/>
              <a:gd name="connsiteY16" fmla="*/ 626162 h 996667"/>
              <a:gd name="connsiteX17" fmla="*/ 0 w 4399844"/>
              <a:gd name="connsiteY17" fmla="*/ 626165 h 996667"/>
              <a:gd name="connsiteX18" fmla="*/ 0 w 4399844"/>
              <a:gd name="connsiteY18" fmla="*/ 438316 h 996667"/>
              <a:gd name="connsiteX19" fmla="*/ 0 w 4399844"/>
              <a:gd name="connsiteY19" fmla="*/ 438316 h 996667"/>
              <a:gd name="connsiteX20" fmla="*/ 0 w 4399844"/>
              <a:gd name="connsiteY20" fmla="*/ 125236 h 996667"/>
              <a:gd name="connsiteX0" fmla="*/ 0 w 4399844"/>
              <a:gd name="connsiteY0" fmla="*/ 125236 h 996667"/>
              <a:gd name="connsiteX1" fmla="*/ 125236 w 4399844"/>
              <a:gd name="connsiteY1" fmla="*/ 0 h 996667"/>
              <a:gd name="connsiteX2" fmla="*/ 733307 w 4399844"/>
              <a:gd name="connsiteY2" fmla="*/ 0 h 996667"/>
              <a:gd name="connsiteX3" fmla="*/ 733307 w 4399844"/>
              <a:gd name="connsiteY3" fmla="*/ 0 h 996667"/>
              <a:gd name="connsiteX4" fmla="*/ 1833268 w 4399844"/>
              <a:gd name="connsiteY4" fmla="*/ 0 h 996667"/>
              <a:gd name="connsiteX5" fmla="*/ 4274608 w 4399844"/>
              <a:gd name="connsiteY5" fmla="*/ 0 h 996667"/>
              <a:gd name="connsiteX6" fmla="*/ 4399844 w 4399844"/>
              <a:gd name="connsiteY6" fmla="*/ 125236 h 996667"/>
              <a:gd name="connsiteX7" fmla="*/ 4399844 w 4399844"/>
              <a:gd name="connsiteY7" fmla="*/ 438316 h 996667"/>
              <a:gd name="connsiteX8" fmla="*/ 4399844 w 4399844"/>
              <a:gd name="connsiteY8" fmla="*/ 438316 h 996667"/>
              <a:gd name="connsiteX9" fmla="*/ 4399844 w 4399844"/>
              <a:gd name="connsiteY9" fmla="*/ 626165 h 996667"/>
              <a:gd name="connsiteX10" fmla="*/ 4399844 w 4399844"/>
              <a:gd name="connsiteY10" fmla="*/ 626162 h 996667"/>
              <a:gd name="connsiteX11" fmla="*/ 4274608 w 4399844"/>
              <a:gd name="connsiteY11" fmla="*/ 751398 h 996667"/>
              <a:gd name="connsiteX12" fmla="*/ 3775398 w 4399844"/>
              <a:gd name="connsiteY12" fmla="*/ 751398 h 996667"/>
              <a:gd name="connsiteX13" fmla="*/ 3925492 w 4399844"/>
              <a:gd name="connsiteY13" fmla="*/ 956965 h 996667"/>
              <a:gd name="connsiteX14" fmla="*/ 3216010 w 4399844"/>
              <a:gd name="connsiteY14" fmla="*/ 746082 h 996667"/>
              <a:gd name="connsiteX15" fmla="*/ 125236 w 4399844"/>
              <a:gd name="connsiteY15" fmla="*/ 751398 h 996667"/>
              <a:gd name="connsiteX16" fmla="*/ 0 w 4399844"/>
              <a:gd name="connsiteY16" fmla="*/ 626162 h 996667"/>
              <a:gd name="connsiteX17" fmla="*/ 0 w 4399844"/>
              <a:gd name="connsiteY17" fmla="*/ 626165 h 996667"/>
              <a:gd name="connsiteX18" fmla="*/ 0 w 4399844"/>
              <a:gd name="connsiteY18" fmla="*/ 438316 h 996667"/>
              <a:gd name="connsiteX19" fmla="*/ 0 w 4399844"/>
              <a:gd name="connsiteY19" fmla="*/ 438316 h 996667"/>
              <a:gd name="connsiteX20" fmla="*/ 0 w 4399844"/>
              <a:gd name="connsiteY20" fmla="*/ 125236 h 996667"/>
              <a:gd name="connsiteX0" fmla="*/ 0 w 4399844"/>
              <a:gd name="connsiteY0" fmla="*/ 125236 h 982858"/>
              <a:gd name="connsiteX1" fmla="*/ 125236 w 4399844"/>
              <a:gd name="connsiteY1" fmla="*/ 0 h 982858"/>
              <a:gd name="connsiteX2" fmla="*/ 733307 w 4399844"/>
              <a:gd name="connsiteY2" fmla="*/ 0 h 982858"/>
              <a:gd name="connsiteX3" fmla="*/ 733307 w 4399844"/>
              <a:gd name="connsiteY3" fmla="*/ 0 h 982858"/>
              <a:gd name="connsiteX4" fmla="*/ 1833268 w 4399844"/>
              <a:gd name="connsiteY4" fmla="*/ 0 h 982858"/>
              <a:gd name="connsiteX5" fmla="*/ 4274608 w 4399844"/>
              <a:gd name="connsiteY5" fmla="*/ 0 h 982858"/>
              <a:gd name="connsiteX6" fmla="*/ 4399844 w 4399844"/>
              <a:gd name="connsiteY6" fmla="*/ 125236 h 982858"/>
              <a:gd name="connsiteX7" fmla="*/ 4399844 w 4399844"/>
              <a:gd name="connsiteY7" fmla="*/ 438316 h 982858"/>
              <a:gd name="connsiteX8" fmla="*/ 4399844 w 4399844"/>
              <a:gd name="connsiteY8" fmla="*/ 438316 h 982858"/>
              <a:gd name="connsiteX9" fmla="*/ 4399844 w 4399844"/>
              <a:gd name="connsiteY9" fmla="*/ 626165 h 982858"/>
              <a:gd name="connsiteX10" fmla="*/ 4399844 w 4399844"/>
              <a:gd name="connsiteY10" fmla="*/ 626162 h 982858"/>
              <a:gd name="connsiteX11" fmla="*/ 4274608 w 4399844"/>
              <a:gd name="connsiteY11" fmla="*/ 751398 h 982858"/>
              <a:gd name="connsiteX12" fmla="*/ 3775398 w 4399844"/>
              <a:gd name="connsiteY12" fmla="*/ 751398 h 982858"/>
              <a:gd name="connsiteX13" fmla="*/ 3925492 w 4399844"/>
              <a:gd name="connsiteY13" fmla="*/ 956965 h 982858"/>
              <a:gd name="connsiteX14" fmla="*/ 3216010 w 4399844"/>
              <a:gd name="connsiteY14" fmla="*/ 746082 h 982858"/>
              <a:gd name="connsiteX15" fmla="*/ 125236 w 4399844"/>
              <a:gd name="connsiteY15" fmla="*/ 751398 h 982858"/>
              <a:gd name="connsiteX16" fmla="*/ 0 w 4399844"/>
              <a:gd name="connsiteY16" fmla="*/ 626162 h 982858"/>
              <a:gd name="connsiteX17" fmla="*/ 0 w 4399844"/>
              <a:gd name="connsiteY17" fmla="*/ 626165 h 982858"/>
              <a:gd name="connsiteX18" fmla="*/ 0 w 4399844"/>
              <a:gd name="connsiteY18" fmla="*/ 438316 h 982858"/>
              <a:gd name="connsiteX19" fmla="*/ 0 w 4399844"/>
              <a:gd name="connsiteY19" fmla="*/ 438316 h 982858"/>
              <a:gd name="connsiteX20" fmla="*/ 0 w 4399844"/>
              <a:gd name="connsiteY20" fmla="*/ 125236 h 982858"/>
              <a:gd name="connsiteX0" fmla="*/ 0 w 4399844"/>
              <a:gd name="connsiteY0" fmla="*/ 125236 h 982858"/>
              <a:gd name="connsiteX1" fmla="*/ 125236 w 4399844"/>
              <a:gd name="connsiteY1" fmla="*/ 0 h 982858"/>
              <a:gd name="connsiteX2" fmla="*/ 733307 w 4399844"/>
              <a:gd name="connsiteY2" fmla="*/ 0 h 982858"/>
              <a:gd name="connsiteX3" fmla="*/ 733307 w 4399844"/>
              <a:gd name="connsiteY3" fmla="*/ 0 h 982858"/>
              <a:gd name="connsiteX4" fmla="*/ 1833268 w 4399844"/>
              <a:gd name="connsiteY4" fmla="*/ 0 h 982858"/>
              <a:gd name="connsiteX5" fmla="*/ 4274608 w 4399844"/>
              <a:gd name="connsiteY5" fmla="*/ 0 h 982858"/>
              <a:gd name="connsiteX6" fmla="*/ 4399844 w 4399844"/>
              <a:gd name="connsiteY6" fmla="*/ 125236 h 982858"/>
              <a:gd name="connsiteX7" fmla="*/ 4399844 w 4399844"/>
              <a:gd name="connsiteY7" fmla="*/ 438316 h 982858"/>
              <a:gd name="connsiteX8" fmla="*/ 4399844 w 4399844"/>
              <a:gd name="connsiteY8" fmla="*/ 438316 h 982858"/>
              <a:gd name="connsiteX9" fmla="*/ 4399844 w 4399844"/>
              <a:gd name="connsiteY9" fmla="*/ 626165 h 982858"/>
              <a:gd name="connsiteX10" fmla="*/ 4399844 w 4399844"/>
              <a:gd name="connsiteY10" fmla="*/ 626162 h 982858"/>
              <a:gd name="connsiteX11" fmla="*/ 4274608 w 4399844"/>
              <a:gd name="connsiteY11" fmla="*/ 751398 h 982858"/>
              <a:gd name="connsiteX12" fmla="*/ 3775398 w 4399844"/>
              <a:gd name="connsiteY12" fmla="*/ 751398 h 982858"/>
              <a:gd name="connsiteX13" fmla="*/ 3925492 w 4399844"/>
              <a:gd name="connsiteY13" fmla="*/ 956965 h 982858"/>
              <a:gd name="connsiteX14" fmla="*/ 3418028 w 4399844"/>
              <a:gd name="connsiteY14" fmla="*/ 746082 h 982858"/>
              <a:gd name="connsiteX15" fmla="*/ 125236 w 4399844"/>
              <a:gd name="connsiteY15" fmla="*/ 751398 h 982858"/>
              <a:gd name="connsiteX16" fmla="*/ 0 w 4399844"/>
              <a:gd name="connsiteY16" fmla="*/ 626162 h 982858"/>
              <a:gd name="connsiteX17" fmla="*/ 0 w 4399844"/>
              <a:gd name="connsiteY17" fmla="*/ 626165 h 982858"/>
              <a:gd name="connsiteX18" fmla="*/ 0 w 4399844"/>
              <a:gd name="connsiteY18" fmla="*/ 438316 h 982858"/>
              <a:gd name="connsiteX19" fmla="*/ 0 w 4399844"/>
              <a:gd name="connsiteY19" fmla="*/ 438316 h 982858"/>
              <a:gd name="connsiteX20" fmla="*/ 0 w 4399844"/>
              <a:gd name="connsiteY20" fmla="*/ 125236 h 982858"/>
              <a:gd name="connsiteX0" fmla="*/ 0 w 4399844"/>
              <a:gd name="connsiteY0" fmla="*/ 125236 h 965602"/>
              <a:gd name="connsiteX1" fmla="*/ 125236 w 4399844"/>
              <a:gd name="connsiteY1" fmla="*/ 0 h 965602"/>
              <a:gd name="connsiteX2" fmla="*/ 733307 w 4399844"/>
              <a:gd name="connsiteY2" fmla="*/ 0 h 965602"/>
              <a:gd name="connsiteX3" fmla="*/ 733307 w 4399844"/>
              <a:gd name="connsiteY3" fmla="*/ 0 h 965602"/>
              <a:gd name="connsiteX4" fmla="*/ 1833268 w 4399844"/>
              <a:gd name="connsiteY4" fmla="*/ 0 h 965602"/>
              <a:gd name="connsiteX5" fmla="*/ 4274608 w 4399844"/>
              <a:gd name="connsiteY5" fmla="*/ 0 h 965602"/>
              <a:gd name="connsiteX6" fmla="*/ 4399844 w 4399844"/>
              <a:gd name="connsiteY6" fmla="*/ 125236 h 965602"/>
              <a:gd name="connsiteX7" fmla="*/ 4399844 w 4399844"/>
              <a:gd name="connsiteY7" fmla="*/ 438316 h 965602"/>
              <a:gd name="connsiteX8" fmla="*/ 4399844 w 4399844"/>
              <a:gd name="connsiteY8" fmla="*/ 438316 h 965602"/>
              <a:gd name="connsiteX9" fmla="*/ 4399844 w 4399844"/>
              <a:gd name="connsiteY9" fmla="*/ 626165 h 965602"/>
              <a:gd name="connsiteX10" fmla="*/ 4399844 w 4399844"/>
              <a:gd name="connsiteY10" fmla="*/ 626162 h 965602"/>
              <a:gd name="connsiteX11" fmla="*/ 4274608 w 4399844"/>
              <a:gd name="connsiteY11" fmla="*/ 751398 h 965602"/>
              <a:gd name="connsiteX12" fmla="*/ 3775398 w 4399844"/>
              <a:gd name="connsiteY12" fmla="*/ 751398 h 965602"/>
              <a:gd name="connsiteX13" fmla="*/ 3925492 w 4399844"/>
              <a:gd name="connsiteY13" fmla="*/ 956965 h 965602"/>
              <a:gd name="connsiteX14" fmla="*/ 3418028 w 4399844"/>
              <a:gd name="connsiteY14" fmla="*/ 746082 h 965602"/>
              <a:gd name="connsiteX15" fmla="*/ 125236 w 4399844"/>
              <a:gd name="connsiteY15" fmla="*/ 751398 h 965602"/>
              <a:gd name="connsiteX16" fmla="*/ 0 w 4399844"/>
              <a:gd name="connsiteY16" fmla="*/ 626162 h 965602"/>
              <a:gd name="connsiteX17" fmla="*/ 0 w 4399844"/>
              <a:gd name="connsiteY17" fmla="*/ 626165 h 965602"/>
              <a:gd name="connsiteX18" fmla="*/ 0 w 4399844"/>
              <a:gd name="connsiteY18" fmla="*/ 438316 h 965602"/>
              <a:gd name="connsiteX19" fmla="*/ 0 w 4399844"/>
              <a:gd name="connsiteY19" fmla="*/ 438316 h 965602"/>
              <a:gd name="connsiteX20" fmla="*/ 0 w 4399844"/>
              <a:gd name="connsiteY20" fmla="*/ 125236 h 965602"/>
              <a:gd name="connsiteX0" fmla="*/ 0 w 4399844"/>
              <a:gd name="connsiteY0" fmla="*/ 125236 h 961766"/>
              <a:gd name="connsiteX1" fmla="*/ 125236 w 4399844"/>
              <a:gd name="connsiteY1" fmla="*/ 0 h 961766"/>
              <a:gd name="connsiteX2" fmla="*/ 733307 w 4399844"/>
              <a:gd name="connsiteY2" fmla="*/ 0 h 961766"/>
              <a:gd name="connsiteX3" fmla="*/ 733307 w 4399844"/>
              <a:gd name="connsiteY3" fmla="*/ 0 h 961766"/>
              <a:gd name="connsiteX4" fmla="*/ 1833268 w 4399844"/>
              <a:gd name="connsiteY4" fmla="*/ 0 h 961766"/>
              <a:gd name="connsiteX5" fmla="*/ 4274608 w 4399844"/>
              <a:gd name="connsiteY5" fmla="*/ 0 h 961766"/>
              <a:gd name="connsiteX6" fmla="*/ 4399844 w 4399844"/>
              <a:gd name="connsiteY6" fmla="*/ 125236 h 961766"/>
              <a:gd name="connsiteX7" fmla="*/ 4399844 w 4399844"/>
              <a:gd name="connsiteY7" fmla="*/ 438316 h 961766"/>
              <a:gd name="connsiteX8" fmla="*/ 4399844 w 4399844"/>
              <a:gd name="connsiteY8" fmla="*/ 438316 h 961766"/>
              <a:gd name="connsiteX9" fmla="*/ 4399844 w 4399844"/>
              <a:gd name="connsiteY9" fmla="*/ 626165 h 961766"/>
              <a:gd name="connsiteX10" fmla="*/ 4399844 w 4399844"/>
              <a:gd name="connsiteY10" fmla="*/ 626162 h 961766"/>
              <a:gd name="connsiteX11" fmla="*/ 4274608 w 4399844"/>
              <a:gd name="connsiteY11" fmla="*/ 751398 h 961766"/>
              <a:gd name="connsiteX12" fmla="*/ 3775398 w 4399844"/>
              <a:gd name="connsiteY12" fmla="*/ 751398 h 961766"/>
              <a:gd name="connsiteX13" fmla="*/ 3925492 w 4399844"/>
              <a:gd name="connsiteY13" fmla="*/ 956965 h 961766"/>
              <a:gd name="connsiteX14" fmla="*/ 3418028 w 4399844"/>
              <a:gd name="connsiteY14" fmla="*/ 746082 h 961766"/>
              <a:gd name="connsiteX15" fmla="*/ 125236 w 4399844"/>
              <a:gd name="connsiteY15" fmla="*/ 751398 h 961766"/>
              <a:gd name="connsiteX16" fmla="*/ 0 w 4399844"/>
              <a:gd name="connsiteY16" fmla="*/ 626162 h 961766"/>
              <a:gd name="connsiteX17" fmla="*/ 0 w 4399844"/>
              <a:gd name="connsiteY17" fmla="*/ 626165 h 961766"/>
              <a:gd name="connsiteX18" fmla="*/ 0 w 4399844"/>
              <a:gd name="connsiteY18" fmla="*/ 438316 h 961766"/>
              <a:gd name="connsiteX19" fmla="*/ 0 w 4399844"/>
              <a:gd name="connsiteY19" fmla="*/ 438316 h 961766"/>
              <a:gd name="connsiteX20" fmla="*/ 0 w 4399844"/>
              <a:gd name="connsiteY20" fmla="*/ 125236 h 961766"/>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534986 w 4399844"/>
              <a:gd name="connsiteY14" fmla="*/ 751398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56761 w 4399844"/>
              <a:gd name="connsiteY12" fmla="*/ 762770 h 956965"/>
              <a:gd name="connsiteX13" fmla="*/ 3925492 w 4399844"/>
              <a:gd name="connsiteY13" fmla="*/ 956965 h 956965"/>
              <a:gd name="connsiteX14" fmla="*/ 3534986 w 4399844"/>
              <a:gd name="connsiteY14" fmla="*/ 751398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63159"/>
              <a:gd name="connsiteX1" fmla="*/ 125236 w 4399844"/>
              <a:gd name="connsiteY1" fmla="*/ 0 h 963159"/>
              <a:gd name="connsiteX2" fmla="*/ 733307 w 4399844"/>
              <a:gd name="connsiteY2" fmla="*/ 0 h 963159"/>
              <a:gd name="connsiteX3" fmla="*/ 733307 w 4399844"/>
              <a:gd name="connsiteY3" fmla="*/ 0 h 963159"/>
              <a:gd name="connsiteX4" fmla="*/ 1833268 w 4399844"/>
              <a:gd name="connsiteY4" fmla="*/ 0 h 963159"/>
              <a:gd name="connsiteX5" fmla="*/ 4274608 w 4399844"/>
              <a:gd name="connsiteY5" fmla="*/ 0 h 963159"/>
              <a:gd name="connsiteX6" fmla="*/ 4399844 w 4399844"/>
              <a:gd name="connsiteY6" fmla="*/ 125236 h 963159"/>
              <a:gd name="connsiteX7" fmla="*/ 4399844 w 4399844"/>
              <a:gd name="connsiteY7" fmla="*/ 438316 h 963159"/>
              <a:gd name="connsiteX8" fmla="*/ 4399844 w 4399844"/>
              <a:gd name="connsiteY8" fmla="*/ 438316 h 963159"/>
              <a:gd name="connsiteX9" fmla="*/ 4399844 w 4399844"/>
              <a:gd name="connsiteY9" fmla="*/ 626165 h 963159"/>
              <a:gd name="connsiteX10" fmla="*/ 4399844 w 4399844"/>
              <a:gd name="connsiteY10" fmla="*/ 626162 h 963159"/>
              <a:gd name="connsiteX11" fmla="*/ 4274608 w 4399844"/>
              <a:gd name="connsiteY11" fmla="*/ 751398 h 963159"/>
              <a:gd name="connsiteX12" fmla="*/ 3856761 w 4399844"/>
              <a:gd name="connsiteY12" fmla="*/ 762770 h 963159"/>
              <a:gd name="connsiteX13" fmla="*/ 3925492 w 4399844"/>
              <a:gd name="connsiteY13" fmla="*/ 956965 h 963159"/>
              <a:gd name="connsiteX14" fmla="*/ 3534986 w 4399844"/>
              <a:gd name="connsiteY14" fmla="*/ 751398 h 963159"/>
              <a:gd name="connsiteX15" fmla="*/ 125236 w 4399844"/>
              <a:gd name="connsiteY15" fmla="*/ 751398 h 963159"/>
              <a:gd name="connsiteX16" fmla="*/ 0 w 4399844"/>
              <a:gd name="connsiteY16" fmla="*/ 626162 h 963159"/>
              <a:gd name="connsiteX17" fmla="*/ 0 w 4399844"/>
              <a:gd name="connsiteY17" fmla="*/ 626165 h 963159"/>
              <a:gd name="connsiteX18" fmla="*/ 0 w 4399844"/>
              <a:gd name="connsiteY18" fmla="*/ 438316 h 963159"/>
              <a:gd name="connsiteX19" fmla="*/ 0 w 4399844"/>
              <a:gd name="connsiteY19" fmla="*/ 438316 h 963159"/>
              <a:gd name="connsiteX20" fmla="*/ 0 w 4399844"/>
              <a:gd name="connsiteY20" fmla="*/ 125236 h 963159"/>
              <a:gd name="connsiteX0" fmla="*/ 0 w 4399844"/>
              <a:gd name="connsiteY0" fmla="*/ 125236 h 960834"/>
              <a:gd name="connsiteX1" fmla="*/ 125236 w 4399844"/>
              <a:gd name="connsiteY1" fmla="*/ 0 h 960834"/>
              <a:gd name="connsiteX2" fmla="*/ 733307 w 4399844"/>
              <a:gd name="connsiteY2" fmla="*/ 0 h 960834"/>
              <a:gd name="connsiteX3" fmla="*/ 733307 w 4399844"/>
              <a:gd name="connsiteY3" fmla="*/ 0 h 960834"/>
              <a:gd name="connsiteX4" fmla="*/ 1833268 w 4399844"/>
              <a:gd name="connsiteY4" fmla="*/ 0 h 960834"/>
              <a:gd name="connsiteX5" fmla="*/ 4274608 w 4399844"/>
              <a:gd name="connsiteY5" fmla="*/ 0 h 960834"/>
              <a:gd name="connsiteX6" fmla="*/ 4399844 w 4399844"/>
              <a:gd name="connsiteY6" fmla="*/ 125236 h 960834"/>
              <a:gd name="connsiteX7" fmla="*/ 4399844 w 4399844"/>
              <a:gd name="connsiteY7" fmla="*/ 438316 h 960834"/>
              <a:gd name="connsiteX8" fmla="*/ 4399844 w 4399844"/>
              <a:gd name="connsiteY8" fmla="*/ 438316 h 960834"/>
              <a:gd name="connsiteX9" fmla="*/ 4399844 w 4399844"/>
              <a:gd name="connsiteY9" fmla="*/ 626165 h 960834"/>
              <a:gd name="connsiteX10" fmla="*/ 4399844 w 4399844"/>
              <a:gd name="connsiteY10" fmla="*/ 626162 h 960834"/>
              <a:gd name="connsiteX11" fmla="*/ 4274608 w 4399844"/>
              <a:gd name="connsiteY11" fmla="*/ 751398 h 960834"/>
              <a:gd name="connsiteX12" fmla="*/ 3856761 w 4399844"/>
              <a:gd name="connsiteY12" fmla="*/ 762770 h 960834"/>
              <a:gd name="connsiteX13" fmla="*/ 3925492 w 4399844"/>
              <a:gd name="connsiteY13" fmla="*/ 956965 h 960834"/>
              <a:gd name="connsiteX14" fmla="*/ 3534986 w 4399844"/>
              <a:gd name="connsiteY14" fmla="*/ 751398 h 960834"/>
              <a:gd name="connsiteX15" fmla="*/ 125236 w 4399844"/>
              <a:gd name="connsiteY15" fmla="*/ 751398 h 960834"/>
              <a:gd name="connsiteX16" fmla="*/ 0 w 4399844"/>
              <a:gd name="connsiteY16" fmla="*/ 626162 h 960834"/>
              <a:gd name="connsiteX17" fmla="*/ 0 w 4399844"/>
              <a:gd name="connsiteY17" fmla="*/ 626165 h 960834"/>
              <a:gd name="connsiteX18" fmla="*/ 0 w 4399844"/>
              <a:gd name="connsiteY18" fmla="*/ 438316 h 960834"/>
              <a:gd name="connsiteX19" fmla="*/ 0 w 4399844"/>
              <a:gd name="connsiteY19" fmla="*/ 438316 h 960834"/>
              <a:gd name="connsiteX20" fmla="*/ 0 w 4399844"/>
              <a:gd name="connsiteY20" fmla="*/ 125236 h 960834"/>
              <a:gd name="connsiteX0" fmla="*/ 0 w 4399844"/>
              <a:gd name="connsiteY0" fmla="*/ 125236 h 960834"/>
              <a:gd name="connsiteX1" fmla="*/ 125236 w 4399844"/>
              <a:gd name="connsiteY1" fmla="*/ 0 h 960834"/>
              <a:gd name="connsiteX2" fmla="*/ 733307 w 4399844"/>
              <a:gd name="connsiteY2" fmla="*/ 0 h 960834"/>
              <a:gd name="connsiteX3" fmla="*/ 733307 w 4399844"/>
              <a:gd name="connsiteY3" fmla="*/ 0 h 960834"/>
              <a:gd name="connsiteX4" fmla="*/ 1833268 w 4399844"/>
              <a:gd name="connsiteY4" fmla="*/ 0 h 960834"/>
              <a:gd name="connsiteX5" fmla="*/ 4274608 w 4399844"/>
              <a:gd name="connsiteY5" fmla="*/ 0 h 960834"/>
              <a:gd name="connsiteX6" fmla="*/ 4399844 w 4399844"/>
              <a:gd name="connsiteY6" fmla="*/ 125236 h 960834"/>
              <a:gd name="connsiteX7" fmla="*/ 4399844 w 4399844"/>
              <a:gd name="connsiteY7" fmla="*/ 438316 h 960834"/>
              <a:gd name="connsiteX8" fmla="*/ 4399844 w 4399844"/>
              <a:gd name="connsiteY8" fmla="*/ 438316 h 960834"/>
              <a:gd name="connsiteX9" fmla="*/ 4399844 w 4399844"/>
              <a:gd name="connsiteY9" fmla="*/ 626165 h 960834"/>
              <a:gd name="connsiteX10" fmla="*/ 4399844 w 4399844"/>
              <a:gd name="connsiteY10" fmla="*/ 626162 h 960834"/>
              <a:gd name="connsiteX11" fmla="*/ 4274608 w 4399844"/>
              <a:gd name="connsiteY11" fmla="*/ 751398 h 960834"/>
              <a:gd name="connsiteX12" fmla="*/ 3856761 w 4399844"/>
              <a:gd name="connsiteY12" fmla="*/ 762770 h 960834"/>
              <a:gd name="connsiteX13" fmla="*/ 3925492 w 4399844"/>
              <a:gd name="connsiteY13" fmla="*/ 956965 h 960834"/>
              <a:gd name="connsiteX14" fmla="*/ 3534986 w 4399844"/>
              <a:gd name="connsiteY14" fmla="*/ 751398 h 960834"/>
              <a:gd name="connsiteX15" fmla="*/ 125236 w 4399844"/>
              <a:gd name="connsiteY15" fmla="*/ 751398 h 960834"/>
              <a:gd name="connsiteX16" fmla="*/ 0 w 4399844"/>
              <a:gd name="connsiteY16" fmla="*/ 626162 h 960834"/>
              <a:gd name="connsiteX17" fmla="*/ 0 w 4399844"/>
              <a:gd name="connsiteY17" fmla="*/ 626165 h 960834"/>
              <a:gd name="connsiteX18" fmla="*/ 0 w 4399844"/>
              <a:gd name="connsiteY18" fmla="*/ 438316 h 960834"/>
              <a:gd name="connsiteX19" fmla="*/ 0 w 4399844"/>
              <a:gd name="connsiteY19" fmla="*/ 438316 h 960834"/>
              <a:gd name="connsiteX20" fmla="*/ 0 w 4399844"/>
              <a:gd name="connsiteY20" fmla="*/ 125236 h 960834"/>
              <a:gd name="connsiteX0" fmla="*/ 0 w 4399844"/>
              <a:gd name="connsiteY0" fmla="*/ 125236 h 968038"/>
              <a:gd name="connsiteX1" fmla="*/ 125236 w 4399844"/>
              <a:gd name="connsiteY1" fmla="*/ 0 h 968038"/>
              <a:gd name="connsiteX2" fmla="*/ 733307 w 4399844"/>
              <a:gd name="connsiteY2" fmla="*/ 0 h 968038"/>
              <a:gd name="connsiteX3" fmla="*/ 733307 w 4399844"/>
              <a:gd name="connsiteY3" fmla="*/ 0 h 968038"/>
              <a:gd name="connsiteX4" fmla="*/ 1833268 w 4399844"/>
              <a:gd name="connsiteY4" fmla="*/ 0 h 968038"/>
              <a:gd name="connsiteX5" fmla="*/ 4274608 w 4399844"/>
              <a:gd name="connsiteY5" fmla="*/ 0 h 968038"/>
              <a:gd name="connsiteX6" fmla="*/ 4399844 w 4399844"/>
              <a:gd name="connsiteY6" fmla="*/ 125236 h 968038"/>
              <a:gd name="connsiteX7" fmla="*/ 4399844 w 4399844"/>
              <a:gd name="connsiteY7" fmla="*/ 438316 h 968038"/>
              <a:gd name="connsiteX8" fmla="*/ 4399844 w 4399844"/>
              <a:gd name="connsiteY8" fmla="*/ 438316 h 968038"/>
              <a:gd name="connsiteX9" fmla="*/ 4399844 w 4399844"/>
              <a:gd name="connsiteY9" fmla="*/ 626165 h 968038"/>
              <a:gd name="connsiteX10" fmla="*/ 4399844 w 4399844"/>
              <a:gd name="connsiteY10" fmla="*/ 626162 h 968038"/>
              <a:gd name="connsiteX11" fmla="*/ 4274608 w 4399844"/>
              <a:gd name="connsiteY11" fmla="*/ 751398 h 968038"/>
              <a:gd name="connsiteX12" fmla="*/ 3856761 w 4399844"/>
              <a:gd name="connsiteY12" fmla="*/ 762770 h 968038"/>
              <a:gd name="connsiteX13" fmla="*/ 3925492 w 4399844"/>
              <a:gd name="connsiteY13" fmla="*/ 956965 h 968038"/>
              <a:gd name="connsiteX14" fmla="*/ 3534986 w 4399844"/>
              <a:gd name="connsiteY14" fmla="*/ 751398 h 968038"/>
              <a:gd name="connsiteX15" fmla="*/ 125236 w 4399844"/>
              <a:gd name="connsiteY15" fmla="*/ 751398 h 968038"/>
              <a:gd name="connsiteX16" fmla="*/ 0 w 4399844"/>
              <a:gd name="connsiteY16" fmla="*/ 626162 h 968038"/>
              <a:gd name="connsiteX17" fmla="*/ 0 w 4399844"/>
              <a:gd name="connsiteY17" fmla="*/ 626165 h 968038"/>
              <a:gd name="connsiteX18" fmla="*/ 0 w 4399844"/>
              <a:gd name="connsiteY18" fmla="*/ 438316 h 968038"/>
              <a:gd name="connsiteX19" fmla="*/ 0 w 4399844"/>
              <a:gd name="connsiteY19" fmla="*/ 438316 h 968038"/>
              <a:gd name="connsiteX20" fmla="*/ 0 w 4399844"/>
              <a:gd name="connsiteY20" fmla="*/ 125236 h 968038"/>
              <a:gd name="connsiteX0" fmla="*/ 0 w 4399844"/>
              <a:gd name="connsiteY0" fmla="*/ 125236 h 960834"/>
              <a:gd name="connsiteX1" fmla="*/ 125236 w 4399844"/>
              <a:gd name="connsiteY1" fmla="*/ 0 h 960834"/>
              <a:gd name="connsiteX2" fmla="*/ 733307 w 4399844"/>
              <a:gd name="connsiteY2" fmla="*/ 0 h 960834"/>
              <a:gd name="connsiteX3" fmla="*/ 733307 w 4399844"/>
              <a:gd name="connsiteY3" fmla="*/ 0 h 960834"/>
              <a:gd name="connsiteX4" fmla="*/ 1833268 w 4399844"/>
              <a:gd name="connsiteY4" fmla="*/ 0 h 960834"/>
              <a:gd name="connsiteX5" fmla="*/ 4274608 w 4399844"/>
              <a:gd name="connsiteY5" fmla="*/ 0 h 960834"/>
              <a:gd name="connsiteX6" fmla="*/ 4399844 w 4399844"/>
              <a:gd name="connsiteY6" fmla="*/ 125236 h 960834"/>
              <a:gd name="connsiteX7" fmla="*/ 4399844 w 4399844"/>
              <a:gd name="connsiteY7" fmla="*/ 438316 h 960834"/>
              <a:gd name="connsiteX8" fmla="*/ 4399844 w 4399844"/>
              <a:gd name="connsiteY8" fmla="*/ 438316 h 960834"/>
              <a:gd name="connsiteX9" fmla="*/ 4399844 w 4399844"/>
              <a:gd name="connsiteY9" fmla="*/ 626165 h 960834"/>
              <a:gd name="connsiteX10" fmla="*/ 4399844 w 4399844"/>
              <a:gd name="connsiteY10" fmla="*/ 626162 h 960834"/>
              <a:gd name="connsiteX11" fmla="*/ 4274608 w 4399844"/>
              <a:gd name="connsiteY11" fmla="*/ 751398 h 960834"/>
              <a:gd name="connsiteX12" fmla="*/ 3856761 w 4399844"/>
              <a:gd name="connsiteY12" fmla="*/ 762770 h 960834"/>
              <a:gd name="connsiteX13" fmla="*/ 3925492 w 4399844"/>
              <a:gd name="connsiteY13" fmla="*/ 956965 h 960834"/>
              <a:gd name="connsiteX14" fmla="*/ 3534986 w 4399844"/>
              <a:gd name="connsiteY14" fmla="*/ 751398 h 960834"/>
              <a:gd name="connsiteX15" fmla="*/ 125236 w 4399844"/>
              <a:gd name="connsiteY15" fmla="*/ 751398 h 960834"/>
              <a:gd name="connsiteX16" fmla="*/ 0 w 4399844"/>
              <a:gd name="connsiteY16" fmla="*/ 626162 h 960834"/>
              <a:gd name="connsiteX17" fmla="*/ 0 w 4399844"/>
              <a:gd name="connsiteY17" fmla="*/ 626165 h 960834"/>
              <a:gd name="connsiteX18" fmla="*/ 0 w 4399844"/>
              <a:gd name="connsiteY18" fmla="*/ 438316 h 960834"/>
              <a:gd name="connsiteX19" fmla="*/ 0 w 4399844"/>
              <a:gd name="connsiteY19" fmla="*/ 438316 h 960834"/>
              <a:gd name="connsiteX20" fmla="*/ 0 w 4399844"/>
              <a:gd name="connsiteY20" fmla="*/ 125236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99844" h="960834">
                <a:moveTo>
                  <a:pt x="0" y="125236"/>
                </a:moveTo>
                <a:cubicBezTo>
                  <a:pt x="0" y="56070"/>
                  <a:pt x="56070" y="0"/>
                  <a:pt x="125236" y="0"/>
                </a:cubicBezTo>
                <a:lnTo>
                  <a:pt x="733307" y="0"/>
                </a:lnTo>
                <a:lnTo>
                  <a:pt x="733307" y="0"/>
                </a:lnTo>
                <a:lnTo>
                  <a:pt x="1833268" y="0"/>
                </a:lnTo>
                <a:lnTo>
                  <a:pt x="4274608" y="0"/>
                </a:lnTo>
                <a:cubicBezTo>
                  <a:pt x="4343774" y="0"/>
                  <a:pt x="4399844" y="56070"/>
                  <a:pt x="4399844" y="125236"/>
                </a:cubicBezTo>
                <a:lnTo>
                  <a:pt x="4399844" y="438316"/>
                </a:lnTo>
                <a:lnTo>
                  <a:pt x="4399844" y="438316"/>
                </a:lnTo>
                <a:lnTo>
                  <a:pt x="4399844" y="626165"/>
                </a:lnTo>
                <a:lnTo>
                  <a:pt x="4399844" y="626162"/>
                </a:lnTo>
                <a:cubicBezTo>
                  <a:pt x="4399844" y="695328"/>
                  <a:pt x="4343774" y="751398"/>
                  <a:pt x="4274608" y="751398"/>
                </a:cubicBezTo>
                <a:lnTo>
                  <a:pt x="3856761" y="762770"/>
                </a:lnTo>
                <a:cubicBezTo>
                  <a:pt x="3837681" y="831292"/>
                  <a:pt x="3880777" y="888442"/>
                  <a:pt x="3925492" y="956965"/>
                </a:cubicBezTo>
                <a:cubicBezTo>
                  <a:pt x="3832396" y="967895"/>
                  <a:pt x="3647727" y="970547"/>
                  <a:pt x="3534986" y="751398"/>
                </a:cubicBezTo>
                <a:lnTo>
                  <a:pt x="125236" y="751398"/>
                </a:lnTo>
                <a:cubicBezTo>
                  <a:pt x="56070" y="751398"/>
                  <a:pt x="0" y="695328"/>
                  <a:pt x="0" y="626162"/>
                </a:cubicBezTo>
                <a:lnTo>
                  <a:pt x="0" y="626165"/>
                </a:lnTo>
                <a:lnTo>
                  <a:pt x="0" y="438316"/>
                </a:lnTo>
                <a:lnTo>
                  <a:pt x="0" y="438316"/>
                </a:lnTo>
                <a:lnTo>
                  <a:pt x="0" y="125236"/>
                </a:lnTo>
                <a:close/>
              </a:path>
            </a:pathLst>
          </a:cu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600"/>
              </a:spcBef>
            </a:pPr>
            <a:r>
              <a:rPr lang="en-GB" b="1" dirty="0"/>
              <a:t>Amazing perseverance</a:t>
            </a:r>
          </a:p>
        </p:txBody>
      </p:sp>
      <p:sp>
        <p:nvSpPr>
          <p:cNvPr id="15" name="Subtitle 2">
            <a:extLst>
              <a:ext uri="{FF2B5EF4-FFF2-40B4-BE49-F238E27FC236}">
                <a16:creationId xmlns:a16="http://schemas.microsoft.com/office/drawing/2014/main" id="{4B95603B-7714-1246-9A4A-B14C8D1F5F62}"/>
              </a:ext>
            </a:extLst>
          </p:cNvPr>
          <p:cNvSpPr txBox="1">
            <a:spLocks/>
          </p:cNvSpPr>
          <p:nvPr/>
        </p:nvSpPr>
        <p:spPr>
          <a:xfrm rot="21424246">
            <a:off x="988826" y="5090673"/>
            <a:ext cx="4399844" cy="1219070"/>
          </a:xfrm>
          <a:custGeom>
            <a:avLst/>
            <a:gdLst>
              <a:gd name="connsiteX0" fmla="*/ 0 w 4399844"/>
              <a:gd name="connsiteY0" fmla="*/ 164455 h 986713"/>
              <a:gd name="connsiteX1" fmla="*/ 164455 w 4399844"/>
              <a:gd name="connsiteY1" fmla="*/ 0 h 986713"/>
              <a:gd name="connsiteX2" fmla="*/ 733307 w 4399844"/>
              <a:gd name="connsiteY2" fmla="*/ 0 h 986713"/>
              <a:gd name="connsiteX3" fmla="*/ 733307 w 4399844"/>
              <a:gd name="connsiteY3" fmla="*/ 0 h 986713"/>
              <a:gd name="connsiteX4" fmla="*/ 1833268 w 4399844"/>
              <a:gd name="connsiteY4" fmla="*/ 0 h 986713"/>
              <a:gd name="connsiteX5" fmla="*/ 4235389 w 4399844"/>
              <a:gd name="connsiteY5" fmla="*/ 0 h 986713"/>
              <a:gd name="connsiteX6" fmla="*/ 4399844 w 4399844"/>
              <a:gd name="connsiteY6" fmla="*/ 164455 h 986713"/>
              <a:gd name="connsiteX7" fmla="*/ 4399844 w 4399844"/>
              <a:gd name="connsiteY7" fmla="*/ 575583 h 986713"/>
              <a:gd name="connsiteX8" fmla="*/ 4399844 w 4399844"/>
              <a:gd name="connsiteY8" fmla="*/ 575583 h 986713"/>
              <a:gd name="connsiteX9" fmla="*/ 4399844 w 4399844"/>
              <a:gd name="connsiteY9" fmla="*/ 822261 h 986713"/>
              <a:gd name="connsiteX10" fmla="*/ 4399844 w 4399844"/>
              <a:gd name="connsiteY10" fmla="*/ 822258 h 986713"/>
              <a:gd name="connsiteX11" fmla="*/ 4235389 w 4399844"/>
              <a:gd name="connsiteY11" fmla="*/ 986713 h 986713"/>
              <a:gd name="connsiteX12" fmla="*/ 1833268 w 4399844"/>
              <a:gd name="connsiteY12" fmla="*/ 986713 h 986713"/>
              <a:gd name="connsiteX13" fmla="*/ 1283302 w 4399844"/>
              <a:gd name="connsiteY13" fmla="*/ 1110052 h 986713"/>
              <a:gd name="connsiteX14" fmla="*/ 733307 w 4399844"/>
              <a:gd name="connsiteY14" fmla="*/ 986713 h 986713"/>
              <a:gd name="connsiteX15" fmla="*/ 164455 w 4399844"/>
              <a:gd name="connsiteY15" fmla="*/ 986713 h 986713"/>
              <a:gd name="connsiteX16" fmla="*/ 0 w 4399844"/>
              <a:gd name="connsiteY16" fmla="*/ 822258 h 986713"/>
              <a:gd name="connsiteX17" fmla="*/ 0 w 4399844"/>
              <a:gd name="connsiteY17" fmla="*/ 822261 h 986713"/>
              <a:gd name="connsiteX18" fmla="*/ 0 w 4399844"/>
              <a:gd name="connsiteY18" fmla="*/ 575583 h 986713"/>
              <a:gd name="connsiteX19" fmla="*/ 0 w 4399844"/>
              <a:gd name="connsiteY19" fmla="*/ 575583 h 986713"/>
              <a:gd name="connsiteX20" fmla="*/ 0 w 4399844"/>
              <a:gd name="connsiteY20" fmla="*/ 164455 h 986713"/>
              <a:gd name="connsiteX0" fmla="*/ 0 w 4399844"/>
              <a:gd name="connsiteY0" fmla="*/ 164455 h 1206942"/>
              <a:gd name="connsiteX1" fmla="*/ 164455 w 4399844"/>
              <a:gd name="connsiteY1" fmla="*/ 0 h 1206942"/>
              <a:gd name="connsiteX2" fmla="*/ 733307 w 4399844"/>
              <a:gd name="connsiteY2" fmla="*/ 0 h 1206942"/>
              <a:gd name="connsiteX3" fmla="*/ 733307 w 4399844"/>
              <a:gd name="connsiteY3" fmla="*/ 0 h 1206942"/>
              <a:gd name="connsiteX4" fmla="*/ 1833268 w 4399844"/>
              <a:gd name="connsiteY4" fmla="*/ 0 h 1206942"/>
              <a:gd name="connsiteX5" fmla="*/ 4235389 w 4399844"/>
              <a:gd name="connsiteY5" fmla="*/ 0 h 1206942"/>
              <a:gd name="connsiteX6" fmla="*/ 4399844 w 4399844"/>
              <a:gd name="connsiteY6" fmla="*/ 164455 h 1206942"/>
              <a:gd name="connsiteX7" fmla="*/ 4399844 w 4399844"/>
              <a:gd name="connsiteY7" fmla="*/ 575583 h 1206942"/>
              <a:gd name="connsiteX8" fmla="*/ 4399844 w 4399844"/>
              <a:gd name="connsiteY8" fmla="*/ 575583 h 1206942"/>
              <a:gd name="connsiteX9" fmla="*/ 4399844 w 4399844"/>
              <a:gd name="connsiteY9" fmla="*/ 822261 h 1206942"/>
              <a:gd name="connsiteX10" fmla="*/ 4399844 w 4399844"/>
              <a:gd name="connsiteY10" fmla="*/ 822258 h 1206942"/>
              <a:gd name="connsiteX11" fmla="*/ 4235389 w 4399844"/>
              <a:gd name="connsiteY11" fmla="*/ 986713 h 1206942"/>
              <a:gd name="connsiteX12" fmla="*/ 1833268 w 4399844"/>
              <a:gd name="connsiteY12" fmla="*/ 986713 h 1206942"/>
              <a:gd name="connsiteX13" fmla="*/ 665628 w 4399844"/>
              <a:gd name="connsiteY13" fmla="*/ 1206942 h 1206942"/>
              <a:gd name="connsiteX14" fmla="*/ 733307 w 4399844"/>
              <a:gd name="connsiteY14" fmla="*/ 986713 h 1206942"/>
              <a:gd name="connsiteX15" fmla="*/ 164455 w 4399844"/>
              <a:gd name="connsiteY15" fmla="*/ 986713 h 1206942"/>
              <a:gd name="connsiteX16" fmla="*/ 0 w 4399844"/>
              <a:gd name="connsiteY16" fmla="*/ 822258 h 1206942"/>
              <a:gd name="connsiteX17" fmla="*/ 0 w 4399844"/>
              <a:gd name="connsiteY17" fmla="*/ 822261 h 1206942"/>
              <a:gd name="connsiteX18" fmla="*/ 0 w 4399844"/>
              <a:gd name="connsiteY18" fmla="*/ 575583 h 1206942"/>
              <a:gd name="connsiteX19" fmla="*/ 0 w 4399844"/>
              <a:gd name="connsiteY19" fmla="*/ 575583 h 1206942"/>
              <a:gd name="connsiteX20" fmla="*/ 0 w 4399844"/>
              <a:gd name="connsiteY20" fmla="*/ 164455 h 1206942"/>
              <a:gd name="connsiteX0" fmla="*/ 0 w 4399844"/>
              <a:gd name="connsiteY0" fmla="*/ 164455 h 1206942"/>
              <a:gd name="connsiteX1" fmla="*/ 164455 w 4399844"/>
              <a:gd name="connsiteY1" fmla="*/ 0 h 1206942"/>
              <a:gd name="connsiteX2" fmla="*/ 733307 w 4399844"/>
              <a:gd name="connsiteY2" fmla="*/ 0 h 1206942"/>
              <a:gd name="connsiteX3" fmla="*/ 733307 w 4399844"/>
              <a:gd name="connsiteY3" fmla="*/ 0 h 1206942"/>
              <a:gd name="connsiteX4" fmla="*/ 1833268 w 4399844"/>
              <a:gd name="connsiteY4" fmla="*/ 0 h 1206942"/>
              <a:gd name="connsiteX5" fmla="*/ 4235389 w 4399844"/>
              <a:gd name="connsiteY5" fmla="*/ 0 h 1206942"/>
              <a:gd name="connsiteX6" fmla="*/ 4399844 w 4399844"/>
              <a:gd name="connsiteY6" fmla="*/ 164455 h 1206942"/>
              <a:gd name="connsiteX7" fmla="*/ 4399844 w 4399844"/>
              <a:gd name="connsiteY7" fmla="*/ 575583 h 1206942"/>
              <a:gd name="connsiteX8" fmla="*/ 4399844 w 4399844"/>
              <a:gd name="connsiteY8" fmla="*/ 575583 h 1206942"/>
              <a:gd name="connsiteX9" fmla="*/ 4399844 w 4399844"/>
              <a:gd name="connsiteY9" fmla="*/ 822261 h 1206942"/>
              <a:gd name="connsiteX10" fmla="*/ 4399844 w 4399844"/>
              <a:gd name="connsiteY10" fmla="*/ 822258 h 1206942"/>
              <a:gd name="connsiteX11" fmla="*/ 4235389 w 4399844"/>
              <a:gd name="connsiteY11" fmla="*/ 986713 h 1206942"/>
              <a:gd name="connsiteX12" fmla="*/ 1203482 w 4399844"/>
              <a:gd name="connsiteY12" fmla="*/ 992769 h 1206942"/>
              <a:gd name="connsiteX13" fmla="*/ 665628 w 4399844"/>
              <a:gd name="connsiteY13" fmla="*/ 1206942 h 1206942"/>
              <a:gd name="connsiteX14" fmla="*/ 733307 w 4399844"/>
              <a:gd name="connsiteY14" fmla="*/ 986713 h 1206942"/>
              <a:gd name="connsiteX15" fmla="*/ 164455 w 4399844"/>
              <a:gd name="connsiteY15" fmla="*/ 986713 h 1206942"/>
              <a:gd name="connsiteX16" fmla="*/ 0 w 4399844"/>
              <a:gd name="connsiteY16" fmla="*/ 822258 h 1206942"/>
              <a:gd name="connsiteX17" fmla="*/ 0 w 4399844"/>
              <a:gd name="connsiteY17" fmla="*/ 822261 h 1206942"/>
              <a:gd name="connsiteX18" fmla="*/ 0 w 4399844"/>
              <a:gd name="connsiteY18" fmla="*/ 575583 h 1206942"/>
              <a:gd name="connsiteX19" fmla="*/ 0 w 4399844"/>
              <a:gd name="connsiteY19" fmla="*/ 575583 h 1206942"/>
              <a:gd name="connsiteX20" fmla="*/ 0 w 4399844"/>
              <a:gd name="connsiteY20" fmla="*/ 164455 h 1206942"/>
              <a:gd name="connsiteX0" fmla="*/ 0 w 4399844"/>
              <a:gd name="connsiteY0" fmla="*/ 164455 h 1206942"/>
              <a:gd name="connsiteX1" fmla="*/ 164455 w 4399844"/>
              <a:gd name="connsiteY1" fmla="*/ 0 h 1206942"/>
              <a:gd name="connsiteX2" fmla="*/ 733307 w 4399844"/>
              <a:gd name="connsiteY2" fmla="*/ 0 h 1206942"/>
              <a:gd name="connsiteX3" fmla="*/ 733307 w 4399844"/>
              <a:gd name="connsiteY3" fmla="*/ 0 h 1206942"/>
              <a:gd name="connsiteX4" fmla="*/ 1833268 w 4399844"/>
              <a:gd name="connsiteY4" fmla="*/ 0 h 1206942"/>
              <a:gd name="connsiteX5" fmla="*/ 4235389 w 4399844"/>
              <a:gd name="connsiteY5" fmla="*/ 0 h 1206942"/>
              <a:gd name="connsiteX6" fmla="*/ 4399844 w 4399844"/>
              <a:gd name="connsiteY6" fmla="*/ 164455 h 1206942"/>
              <a:gd name="connsiteX7" fmla="*/ 4399844 w 4399844"/>
              <a:gd name="connsiteY7" fmla="*/ 575583 h 1206942"/>
              <a:gd name="connsiteX8" fmla="*/ 4399844 w 4399844"/>
              <a:gd name="connsiteY8" fmla="*/ 575583 h 1206942"/>
              <a:gd name="connsiteX9" fmla="*/ 4399844 w 4399844"/>
              <a:gd name="connsiteY9" fmla="*/ 822261 h 1206942"/>
              <a:gd name="connsiteX10" fmla="*/ 4399844 w 4399844"/>
              <a:gd name="connsiteY10" fmla="*/ 822258 h 1206942"/>
              <a:gd name="connsiteX11" fmla="*/ 4235389 w 4399844"/>
              <a:gd name="connsiteY11" fmla="*/ 986713 h 1206942"/>
              <a:gd name="connsiteX12" fmla="*/ 1203482 w 4399844"/>
              <a:gd name="connsiteY12" fmla="*/ 992769 h 1206942"/>
              <a:gd name="connsiteX13" fmla="*/ 665628 w 4399844"/>
              <a:gd name="connsiteY13" fmla="*/ 1206942 h 1206942"/>
              <a:gd name="connsiteX14" fmla="*/ 733307 w 4399844"/>
              <a:gd name="connsiteY14" fmla="*/ 986713 h 1206942"/>
              <a:gd name="connsiteX15" fmla="*/ 164455 w 4399844"/>
              <a:gd name="connsiteY15" fmla="*/ 986713 h 1206942"/>
              <a:gd name="connsiteX16" fmla="*/ 0 w 4399844"/>
              <a:gd name="connsiteY16" fmla="*/ 822258 h 1206942"/>
              <a:gd name="connsiteX17" fmla="*/ 0 w 4399844"/>
              <a:gd name="connsiteY17" fmla="*/ 822261 h 1206942"/>
              <a:gd name="connsiteX18" fmla="*/ 0 w 4399844"/>
              <a:gd name="connsiteY18" fmla="*/ 575583 h 1206942"/>
              <a:gd name="connsiteX19" fmla="*/ 0 w 4399844"/>
              <a:gd name="connsiteY19" fmla="*/ 575583 h 1206942"/>
              <a:gd name="connsiteX20" fmla="*/ 0 w 4399844"/>
              <a:gd name="connsiteY20" fmla="*/ 164455 h 1206942"/>
              <a:gd name="connsiteX0" fmla="*/ 0 w 4399844"/>
              <a:gd name="connsiteY0" fmla="*/ 164455 h 1207147"/>
              <a:gd name="connsiteX1" fmla="*/ 164455 w 4399844"/>
              <a:gd name="connsiteY1" fmla="*/ 0 h 1207147"/>
              <a:gd name="connsiteX2" fmla="*/ 733307 w 4399844"/>
              <a:gd name="connsiteY2" fmla="*/ 0 h 1207147"/>
              <a:gd name="connsiteX3" fmla="*/ 733307 w 4399844"/>
              <a:gd name="connsiteY3" fmla="*/ 0 h 1207147"/>
              <a:gd name="connsiteX4" fmla="*/ 1833268 w 4399844"/>
              <a:gd name="connsiteY4" fmla="*/ 0 h 1207147"/>
              <a:gd name="connsiteX5" fmla="*/ 4235389 w 4399844"/>
              <a:gd name="connsiteY5" fmla="*/ 0 h 1207147"/>
              <a:gd name="connsiteX6" fmla="*/ 4399844 w 4399844"/>
              <a:gd name="connsiteY6" fmla="*/ 164455 h 1207147"/>
              <a:gd name="connsiteX7" fmla="*/ 4399844 w 4399844"/>
              <a:gd name="connsiteY7" fmla="*/ 575583 h 1207147"/>
              <a:gd name="connsiteX8" fmla="*/ 4399844 w 4399844"/>
              <a:gd name="connsiteY8" fmla="*/ 575583 h 1207147"/>
              <a:gd name="connsiteX9" fmla="*/ 4399844 w 4399844"/>
              <a:gd name="connsiteY9" fmla="*/ 822261 h 1207147"/>
              <a:gd name="connsiteX10" fmla="*/ 4399844 w 4399844"/>
              <a:gd name="connsiteY10" fmla="*/ 822258 h 1207147"/>
              <a:gd name="connsiteX11" fmla="*/ 4235389 w 4399844"/>
              <a:gd name="connsiteY11" fmla="*/ 986713 h 1207147"/>
              <a:gd name="connsiteX12" fmla="*/ 1203482 w 4399844"/>
              <a:gd name="connsiteY12" fmla="*/ 992769 h 1207147"/>
              <a:gd name="connsiteX13" fmla="*/ 665628 w 4399844"/>
              <a:gd name="connsiteY13" fmla="*/ 1206942 h 1207147"/>
              <a:gd name="connsiteX14" fmla="*/ 733307 w 4399844"/>
              <a:gd name="connsiteY14" fmla="*/ 986713 h 1207147"/>
              <a:gd name="connsiteX15" fmla="*/ 164455 w 4399844"/>
              <a:gd name="connsiteY15" fmla="*/ 986713 h 1207147"/>
              <a:gd name="connsiteX16" fmla="*/ 0 w 4399844"/>
              <a:gd name="connsiteY16" fmla="*/ 822258 h 1207147"/>
              <a:gd name="connsiteX17" fmla="*/ 0 w 4399844"/>
              <a:gd name="connsiteY17" fmla="*/ 822261 h 1207147"/>
              <a:gd name="connsiteX18" fmla="*/ 0 w 4399844"/>
              <a:gd name="connsiteY18" fmla="*/ 575583 h 1207147"/>
              <a:gd name="connsiteX19" fmla="*/ 0 w 4399844"/>
              <a:gd name="connsiteY19" fmla="*/ 575583 h 1207147"/>
              <a:gd name="connsiteX20" fmla="*/ 0 w 4399844"/>
              <a:gd name="connsiteY20" fmla="*/ 164455 h 1207147"/>
              <a:gd name="connsiteX0" fmla="*/ 0 w 4399844"/>
              <a:gd name="connsiteY0" fmla="*/ 164455 h 1207994"/>
              <a:gd name="connsiteX1" fmla="*/ 164455 w 4399844"/>
              <a:gd name="connsiteY1" fmla="*/ 0 h 1207994"/>
              <a:gd name="connsiteX2" fmla="*/ 733307 w 4399844"/>
              <a:gd name="connsiteY2" fmla="*/ 0 h 1207994"/>
              <a:gd name="connsiteX3" fmla="*/ 733307 w 4399844"/>
              <a:gd name="connsiteY3" fmla="*/ 0 h 1207994"/>
              <a:gd name="connsiteX4" fmla="*/ 1833268 w 4399844"/>
              <a:gd name="connsiteY4" fmla="*/ 0 h 1207994"/>
              <a:gd name="connsiteX5" fmla="*/ 4235389 w 4399844"/>
              <a:gd name="connsiteY5" fmla="*/ 0 h 1207994"/>
              <a:gd name="connsiteX6" fmla="*/ 4399844 w 4399844"/>
              <a:gd name="connsiteY6" fmla="*/ 164455 h 1207994"/>
              <a:gd name="connsiteX7" fmla="*/ 4399844 w 4399844"/>
              <a:gd name="connsiteY7" fmla="*/ 575583 h 1207994"/>
              <a:gd name="connsiteX8" fmla="*/ 4399844 w 4399844"/>
              <a:gd name="connsiteY8" fmla="*/ 575583 h 1207994"/>
              <a:gd name="connsiteX9" fmla="*/ 4399844 w 4399844"/>
              <a:gd name="connsiteY9" fmla="*/ 822261 h 1207994"/>
              <a:gd name="connsiteX10" fmla="*/ 4399844 w 4399844"/>
              <a:gd name="connsiteY10" fmla="*/ 822258 h 1207994"/>
              <a:gd name="connsiteX11" fmla="*/ 4235389 w 4399844"/>
              <a:gd name="connsiteY11" fmla="*/ 986713 h 1207994"/>
              <a:gd name="connsiteX12" fmla="*/ 1148981 w 4399844"/>
              <a:gd name="connsiteY12" fmla="*/ 998825 h 1207994"/>
              <a:gd name="connsiteX13" fmla="*/ 665628 w 4399844"/>
              <a:gd name="connsiteY13" fmla="*/ 1206942 h 1207994"/>
              <a:gd name="connsiteX14" fmla="*/ 733307 w 4399844"/>
              <a:gd name="connsiteY14" fmla="*/ 986713 h 1207994"/>
              <a:gd name="connsiteX15" fmla="*/ 164455 w 4399844"/>
              <a:gd name="connsiteY15" fmla="*/ 986713 h 1207994"/>
              <a:gd name="connsiteX16" fmla="*/ 0 w 4399844"/>
              <a:gd name="connsiteY16" fmla="*/ 822258 h 1207994"/>
              <a:gd name="connsiteX17" fmla="*/ 0 w 4399844"/>
              <a:gd name="connsiteY17" fmla="*/ 822261 h 1207994"/>
              <a:gd name="connsiteX18" fmla="*/ 0 w 4399844"/>
              <a:gd name="connsiteY18" fmla="*/ 575583 h 1207994"/>
              <a:gd name="connsiteX19" fmla="*/ 0 w 4399844"/>
              <a:gd name="connsiteY19" fmla="*/ 575583 h 1207994"/>
              <a:gd name="connsiteX20" fmla="*/ 0 w 4399844"/>
              <a:gd name="connsiteY20" fmla="*/ 164455 h 1207994"/>
              <a:gd name="connsiteX0" fmla="*/ 0 w 4399844"/>
              <a:gd name="connsiteY0" fmla="*/ 164455 h 1213203"/>
              <a:gd name="connsiteX1" fmla="*/ 164455 w 4399844"/>
              <a:gd name="connsiteY1" fmla="*/ 0 h 1213203"/>
              <a:gd name="connsiteX2" fmla="*/ 733307 w 4399844"/>
              <a:gd name="connsiteY2" fmla="*/ 0 h 1213203"/>
              <a:gd name="connsiteX3" fmla="*/ 733307 w 4399844"/>
              <a:gd name="connsiteY3" fmla="*/ 0 h 1213203"/>
              <a:gd name="connsiteX4" fmla="*/ 1833268 w 4399844"/>
              <a:gd name="connsiteY4" fmla="*/ 0 h 1213203"/>
              <a:gd name="connsiteX5" fmla="*/ 4235389 w 4399844"/>
              <a:gd name="connsiteY5" fmla="*/ 0 h 1213203"/>
              <a:gd name="connsiteX6" fmla="*/ 4399844 w 4399844"/>
              <a:gd name="connsiteY6" fmla="*/ 164455 h 1213203"/>
              <a:gd name="connsiteX7" fmla="*/ 4399844 w 4399844"/>
              <a:gd name="connsiteY7" fmla="*/ 575583 h 1213203"/>
              <a:gd name="connsiteX8" fmla="*/ 4399844 w 4399844"/>
              <a:gd name="connsiteY8" fmla="*/ 575583 h 1213203"/>
              <a:gd name="connsiteX9" fmla="*/ 4399844 w 4399844"/>
              <a:gd name="connsiteY9" fmla="*/ 822261 h 1213203"/>
              <a:gd name="connsiteX10" fmla="*/ 4399844 w 4399844"/>
              <a:gd name="connsiteY10" fmla="*/ 822258 h 1213203"/>
              <a:gd name="connsiteX11" fmla="*/ 4235389 w 4399844"/>
              <a:gd name="connsiteY11" fmla="*/ 986713 h 1213203"/>
              <a:gd name="connsiteX12" fmla="*/ 1148981 w 4399844"/>
              <a:gd name="connsiteY12" fmla="*/ 998825 h 1213203"/>
              <a:gd name="connsiteX13" fmla="*/ 580849 w 4399844"/>
              <a:gd name="connsiteY13" fmla="*/ 1212998 h 1213203"/>
              <a:gd name="connsiteX14" fmla="*/ 733307 w 4399844"/>
              <a:gd name="connsiteY14" fmla="*/ 986713 h 1213203"/>
              <a:gd name="connsiteX15" fmla="*/ 164455 w 4399844"/>
              <a:gd name="connsiteY15" fmla="*/ 986713 h 1213203"/>
              <a:gd name="connsiteX16" fmla="*/ 0 w 4399844"/>
              <a:gd name="connsiteY16" fmla="*/ 822258 h 1213203"/>
              <a:gd name="connsiteX17" fmla="*/ 0 w 4399844"/>
              <a:gd name="connsiteY17" fmla="*/ 822261 h 1213203"/>
              <a:gd name="connsiteX18" fmla="*/ 0 w 4399844"/>
              <a:gd name="connsiteY18" fmla="*/ 575583 h 1213203"/>
              <a:gd name="connsiteX19" fmla="*/ 0 w 4399844"/>
              <a:gd name="connsiteY19" fmla="*/ 575583 h 1213203"/>
              <a:gd name="connsiteX20" fmla="*/ 0 w 4399844"/>
              <a:gd name="connsiteY20" fmla="*/ 164455 h 1213203"/>
              <a:gd name="connsiteX0" fmla="*/ 0 w 4399844"/>
              <a:gd name="connsiteY0" fmla="*/ 164455 h 1213203"/>
              <a:gd name="connsiteX1" fmla="*/ 164455 w 4399844"/>
              <a:gd name="connsiteY1" fmla="*/ 0 h 1213203"/>
              <a:gd name="connsiteX2" fmla="*/ 733307 w 4399844"/>
              <a:gd name="connsiteY2" fmla="*/ 0 h 1213203"/>
              <a:gd name="connsiteX3" fmla="*/ 733307 w 4399844"/>
              <a:gd name="connsiteY3" fmla="*/ 0 h 1213203"/>
              <a:gd name="connsiteX4" fmla="*/ 1833268 w 4399844"/>
              <a:gd name="connsiteY4" fmla="*/ 0 h 1213203"/>
              <a:gd name="connsiteX5" fmla="*/ 4235389 w 4399844"/>
              <a:gd name="connsiteY5" fmla="*/ 0 h 1213203"/>
              <a:gd name="connsiteX6" fmla="*/ 4399844 w 4399844"/>
              <a:gd name="connsiteY6" fmla="*/ 164455 h 1213203"/>
              <a:gd name="connsiteX7" fmla="*/ 4399844 w 4399844"/>
              <a:gd name="connsiteY7" fmla="*/ 575583 h 1213203"/>
              <a:gd name="connsiteX8" fmla="*/ 4399844 w 4399844"/>
              <a:gd name="connsiteY8" fmla="*/ 575583 h 1213203"/>
              <a:gd name="connsiteX9" fmla="*/ 4399844 w 4399844"/>
              <a:gd name="connsiteY9" fmla="*/ 822261 h 1213203"/>
              <a:gd name="connsiteX10" fmla="*/ 4399844 w 4399844"/>
              <a:gd name="connsiteY10" fmla="*/ 822258 h 1213203"/>
              <a:gd name="connsiteX11" fmla="*/ 4235389 w 4399844"/>
              <a:gd name="connsiteY11" fmla="*/ 986713 h 1213203"/>
              <a:gd name="connsiteX12" fmla="*/ 1148981 w 4399844"/>
              <a:gd name="connsiteY12" fmla="*/ 998825 h 1213203"/>
              <a:gd name="connsiteX13" fmla="*/ 580849 w 4399844"/>
              <a:gd name="connsiteY13" fmla="*/ 1212998 h 1213203"/>
              <a:gd name="connsiteX14" fmla="*/ 733307 w 4399844"/>
              <a:gd name="connsiteY14" fmla="*/ 986713 h 1213203"/>
              <a:gd name="connsiteX15" fmla="*/ 164455 w 4399844"/>
              <a:gd name="connsiteY15" fmla="*/ 986713 h 1213203"/>
              <a:gd name="connsiteX16" fmla="*/ 0 w 4399844"/>
              <a:gd name="connsiteY16" fmla="*/ 822258 h 1213203"/>
              <a:gd name="connsiteX17" fmla="*/ 0 w 4399844"/>
              <a:gd name="connsiteY17" fmla="*/ 822261 h 1213203"/>
              <a:gd name="connsiteX18" fmla="*/ 0 w 4399844"/>
              <a:gd name="connsiteY18" fmla="*/ 575583 h 1213203"/>
              <a:gd name="connsiteX19" fmla="*/ 0 w 4399844"/>
              <a:gd name="connsiteY19" fmla="*/ 575583 h 1213203"/>
              <a:gd name="connsiteX20" fmla="*/ 0 w 4399844"/>
              <a:gd name="connsiteY20" fmla="*/ 164455 h 1213203"/>
              <a:gd name="connsiteX0" fmla="*/ 0 w 4399844"/>
              <a:gd name="connsiteY0" fmla="*/ 164455 h 1213203"/>
              <a:gd name="connsiteX1" fmla="*/ 164455 w 4399844"/>
              <a:gd name="connsiteY1" fmla="*/ 0 h 1213203"/>
              <a:gd name="connsiteX2" fmla="*/ 733307 w 4399844"/>
              <a:gd name="connsiteY2" fmla="*/ 0 h 1213203"/>
              <a:gd name="connsiteX3" fmla="*/ 733307 w 4399844"/>
              <a:gd name="connsiteY3" fmla="*/ 0 h 1213203"/>
              <a:gd name="connsiteX4" fmla="*/ 1833268 w 4399844"/>
              <a:gd name="connsiteY4" fmla="*/ 0 h 1213203"/>
              <a:gd name="connsiteX5" fmla="*/ 4235389 w 4399844"/>
              <a:gd name="connsiteY5" fmla="*/ 0 h 1213203"/>
              <a:gd name="connsiteX6" fmla="*/ 4399844 w 4399844"/>
              <a:gd name="connsiteY6" fmla="*/ 164455 h 1213203"/>
              <a:gd name="connsiteX7" fmla="*/ 4399844 w 4399844"/>
              <a:gd name="connsiteY7" fmla="*/ 575583 h 1213203"/>
              <a:gd name="connsiteX8" fmla="*/ 4399844 w 4399844"/>
              <a:gd name="connsiteY8" fmla="*/ 575583 h 1213203"/>
              <a:gd name="connsiteX9" fmla="*/ 4399844 w 4399844"/>
              <a:gd name="connsiteY9" fmla="*/ 822261 h 1213203"/>
              <a:gd name="connsiteX10" fmla="*/ 4399844 w 4399844"/>
              <a:gd name="connsiteY10" fmla="*/ 822258 h 1213203"/>
              <a:gd name="connsiteX11" fmla="*/ 4235389 w 4399844"/>
              <a:gd name="connsiteY11" fmla="*/ 986713 h 1213203"/>
              <a:gd name="connsiteX12" fmla="*/ 1148981 w 4399844"/>
              <a:gd name="connsiteY12" fmla="*/ 998825 h 1213203"/>
              <a:gd name="connsiteX13" fmla="*/ 580849 w 4399844"/>
              <a:gd name="connsiteY13" fmla="*/ 1212998 h 1213203"/>
              <a:gd name="connsiteX14" fmla="*/ 733307 w 4399844"/>
              <a:gd name="connsiteY14" fmla="*/ 986713 h 1213203"/>
              <a:gd name="connsiteX15" fmla="*/ 164455 w 4399844"/>
              <a:gd name="connsiteY15" fmla="*/ 986713 h 1213203"/>
              <a:gd name="connsiteX16" fmla="*/ 0 w 4399844"/>
              <a:gd name="connsiteY16" fmla="*/ 822258 h 1213203"/>
              <a:gd name="connsiteX17" fmla="*/ 0 w 4399844"/>
              <a:gd name="connsiteY17" fmla="*/ 822261 h 1213203"/>
              <a:gd name="connsiteX18" fmla="*/ 0 w 4399844"/>
              <a:gd name="connsiteY18" fmla="*/ 575583 h 1213203"/>
              <a:gd name="connsiteX19" fmla="*/ 0 w 4399844"/>
              <a:gd name="connsiteY19" fmla="*/ 575583 h 1213203"/>
              <a:gd name="connsiteX20" fmla="*/ 0 w 4399844"/>
              <a:gd name="connsiteY20" fmla="*/ 164455 h 1213203"/>
              <a:gd name="connsiteX0" fmla="*/ 0 w 4399844"/>
              <a:gd name="connsiteY0" fmla="*/ 164455 h 1215674"/>
              <a:gd name="connsiteX1" fmla="*/ 164455 w 4399844"/>
              <a:gd name="connsiteY1" fmla="*/ 0 h 1215674"/>
              <a:gd name="connsiteX2" fmla="*/ 733307 w 4399844"/>
              <a:gd name="connsiteY2" fmla="*/ 0 h 1215674"/>
              <a:gd name="connsiteX3" fmla="*/ 733307 w 4399844"/>
              <a:gd name="connsiteY3" fmla="*/ 0 h 1215674"/>
              <a:gd name="connsiteX4" fmla="*/ 1833268 w 4399844"/>
              <a:gd name="connsiteY4" fmla="*/ 0 h 1215674"/>
              <a:gd name="connsiteX5" fmla="*/ 4235389 w 4399844"/>
              <a:gd name="connsiteY5" fmla="*/ 0 h 1215674"/>
              <a:gd name="connsiteX6" fmla="*/ 4399844 w 4399844"/>
              <a:gd name="connsiteY6" fmla="*/ 164455 h 1215674"/>
              <a:gd name="connsiteX7" fmla="*/ 4399844 w 4399844"/>
              <a:gd name="connsiteY7" fmla="*/ 575583 h 1215674"/>
              <a:gd name="connsiteX8" fmla="*/ 4399844 w 4399844"/>
              <a:gd name="connsiteY8" fmla="*/ 575583 h 1215674"/>
              <a:gd name="connsiteX9" fmla="*/ 4399844 w 4399844"/>
              <a:gd name="connsiteY9" fmla="*/ 822261 h 1215674"/>
              <a:gd name="connsiteX10" fmla="*/ 4399844 w 4399844"/>
              <a:gd name="connsiteY10" fmla="*/ 822258 h 1215674"/>
              <a:gd name="connsiteX11" fmla="*/ 4235389 w 4399844"/>
              <a:gd name="connsiteY11" fmla="*/ 986713 h 1215674"/>
              <a:gd name="connsiteX12" fmla="*/ 1148981 w 4399844"/>
              <a:gd name="connsiteY12" fmla="*/ 998825 h 1215674"/>
              <a:gd name="connsiteX13" fmla="*/ 580849 w 4399844"/>
              <a:gd name="connsiteY13" fmla="*/ 1212998 h 1215674"/>
              <a:gd name="connsiteX14" fmla="*/ 733307 w 4399844"/>
              <a:gd name="connsiteY14" fmla="*/ 986713 h 1215674"/>
              <a:gd name="connsiteX15" fmla="*/ 164455 w 4399844"/>
              <a:gd name="connsiteY15" fmla="*/ 986713 h 1215674"/>
              <a:gd name="connsiteX16" fmla="*/ 0 w 4399844"/>
              <a:gd name="connsiteY16" fmla="*/ 822258 h 1215674"/>
              <a:gd name="connsiteX17" fmla="*/ 0 w 4399844"/>
              <a:gd name="connsiteY17" fmla="*/ 822261 h 1215674"/>
              <a:gd name="connsiteX18" fmla="*/ 0 w 4399844"/>
              <a:gd name="connsiteY18" fmla="*/ 575583 h 1215674"/>
              <a:gd name="connsiteX19" fmla="*/ 0 w 4399844"/>
              <a:gd name="connsiteY19" fmla="*/ 575583 h 1215674"/>
              <a:gd name="connsiteX20" fmla="*/ 0 w 4399844"/>
              <a:gd name="connsiteY20" fmla="*/ 164455 h 1215674"/>
              <a:gd name="connsiteX0" fmla="*/ 0 w 4399844"/>
              <a:gd name="connsiteY0" fmla="*/ 164455 h 1220947"/>
              <a:gd name="connsiteX1" fmla="*/ 164455 w 4399844"/>
              <a:gd name="connsiteY1" fmla="*/ 0 h 1220947"/>
              <a:gd name="connsiteX2" fmla="*/ 733307 w 4399844"/>
              <a:gd name="connsiteY2" fmla="*/ 0 h 1220947"/>
              <a:gd name="connsiteX3" fmla="*/ 733307 w 4399844"/>
              <a:gd name="connsiteY3" fmla="*/ 0 h 1220947"/>
              <a:gd name="connsiteX4" fmla="*/ 1833268 w 4399844"/>
              <a:gd name="connsiteY4" fmla="*/ 0 h 1220947"/>
              <a:gd name="connsiteX5" fmla="*/ 4235389 w 4399844"/>
              <a:gd name="connsiteY5" fmla="*/ 0 h 1220947"/>
              <a:gd name="connsiteX6" fmla="*/ 4399844 w 4399844"/>
              <a:gd name="connsiteY6" fmla="*/ 164455 h 1220947"/>
              <a:gd name="connsiteX7" fmla="*/ 4399844 w 4399844"/>
              <a:gd name="connsiteY7" fmla="*/ 575583 h 1220947"/>
              <a:gd name="connsiteX8" fmla="*/ 4399844 w 4399844"/>
              <a:gd name="connsiteY8" fmla="*/ 575583 h 1220947"/>
              <a:gd name="connsiteX9" fmla="*/ 4399844 w 4399844"/>
              <a:gd name="connsiteY9" fmla="*/ 822261 h 1220947"/>
              <a:gd name="connsiteX10" fmla="*/ 4399844 w 4399844"/>
              <a:gd name="connsiteY10" fmla="*/ 822258 h 1220947"/>
              <a:gd name="connsiteX11" fmla="*/ 4235389 w 4399844"/>
              <a:gd name="connsiteY11" fmla="*/ 986713 h 1220947"/>
              <a:gd name="connsiteX12" fmla="*/ 1148981 w 4399844"/>
              <a:gd name="connsiteY12" fmla="*/ 998825 h 1220947"/>
              <a:gd name="connsiteX13" fmla="*/ 611128 w 4399844"/>
              <a:gd name="connsiteY13" fmla="*/ 1219054 h 1220947"/>
              <a:gd name="connsiteX14" fmla="*/ 733307 w 4399844"/>
              <a:gd name="connsiteY14" fmla="*/ 986713 h 1220947"/>
              <a:gd name="connsiteX15" fmla="*/ 164455 w 4399844"/>
              <a:gd name="connsiteY15" fmla="*/ 986713 h 1220947"/>
              <a:gd name="connsiteX16" fmla="*/ 0 w 4399844"/>
              <a:gd name="connsiteY16" fmla="*/ 822258 h 1220947"/>
              <a:gd name="connsiteX17" fmla="*/ 0 w 4399844"/>
              <a:gd name="connsiteY17" fmla="*/ 822261 h 1220947"/>
              <a:gd name="connsiteX18" fmla="*/ 0 w 4399844"/>
              <a:gd name="connsiteY18" fmla="*/ 575583 h 1220947"/>
              <a:gd name="connsiteX19" fmla="*/ 0 w 4399844"/>
              <a:gd name="connsiteY19" fmla="*/ 575583 h 1220947"/>
              <a:gd name="connsiteX20" fmla="*/ 0 w 4399844"/>
              <a:gd name="connsiteY20" fmla="*/ 164455 h 1220947"/>
              <a:gd name="connsiteX0" fmla="*/ 0 w 4399844"/>
              <a:gd name="connsiteY0" fmla="*/ 164455 h 1220947"/>
              <a:gd name="connsiteX1" fmla="*/ 164455 w 4399844"/>
              <a:gd name="connsiteY1" fmla="*/ 0 h 1220947"/>
              <a:gd name="connsiteX2" fmla="*/ 733307 w 4399844"/>
              <a:gd name="connsiteY2" fmla="*/ 0 h 1220947"/>
              <a:gd name="connsiteX3" fmla="*/ 733307 w 4399844"/>
              <a:gd name="connsiteY3" fmla="*/ 0 h 1220947"/>
              <a:gd name="connsiteX4" fmla="*/ 1833268 w 4399844"/>
              <a:gd name="connsiteY4" fmla="*/ 0 h 1220947"/>
              <a:gd name="connsiteX5" fmla="*/ 4235389 w 4399844"/>
              <a:gd name="connsiteY5" fmla="*/ 0 h 1220947"/>
              <a:gd name="connsiteX6" fmla="*/ 4399844 w 4399844"/>
              <a:gd name="connsiteY6" fmla="*/ 164455 h 1220947"/>
              <a:gd name="connsiteX7" fmla="*/ 4399844 w 4399844"/>
              <a:gd name="connsiteY7" fmla="*/ 575583 h 1220947"/>
              <a:gd name="connsiteX8" fmla="*/ 4399844 w 4399844"/>
              <a:gd name="connsiteY8" fmla="*/ 575583 h 1220947"/>
              <a:gd name="connsiteX9" fmla="*/ 4399844 w 4399844"/>
              <a:gd name="connsiteY9" fmla="*/ 822261 h 1220947"/>
              <a:gd name="connsiteX10" fmla="*/ 4399844 w 4399844"/>
              <a:gd name="connsiteY10" fmla="*/ 822258 h 1220947"/>
              <a:gd name="connsiteX11" fmla="*/ 4235389 w 4399844"/>
              <a:gd name="connsiteY11" fmla="*/ 986713 h 1220947"/>
              <a:gd name="connsiteX12" fmla="*/ 1148981 w 4399844"/>
              <a:gd name="connsiteY12" fmla="*/ 998825 h 1220947"/>
              <a:gd name="connsiteX13" fmla="*/ 611128 w 4399844"/>
              <a:gd name="connsiteY13" fmla="*/ 1219054 h 1220947"/>
              <a:gd name="connsiteX14" fmla="*/ 733307 w 4399844"/>
              <a:gd name="connsiteY14" fmla="*/ 986713 h 1220947"/>
              <a:gd name="connsiteX15" fmla="*/ 164455 w 4399844"/>
              <a:gd name="connsiteY15" fmla="*/ 986713 h 1220947"/>
              <a:gd name="connsiteX16" fmla="*/ 0 w 4399844"/>
              <a:gd name="connsiteY16" fmla="*/ 822258 h 1220947"/>
              <a:gd name="connsiteX17" fmla="*/ 0 w 4399844"/>
              <a:gd name="connsiteY17" fmla="*/ 822261 h 1220947"/>
              <a:gd name="connsiteX18" fmla="*/ 0 w 4399844"/>
              <a:gd name="connsiteY18" fmla="*/ 575583 h 1220947"/>
              <a:gd name="connsiteX19" fmla="*/ 0 w 4399844"/>
              <a:gd name="connsiteY19" fmla="*/ 575583 h 1220947"/>
              <a:gd name="connsiteX20" fmla="*/ 0 w 4399844"/>
              <a:gd name="connsiteY20" fmla="*/ 164455 h 1220947"/>
              <a:gd name="connsiteX0" fmla="*/ 0 w 4399844"/>
              <a:gd name="connsiteY0" fmla="*/ 164455 h 1220947"/>
              <a:gd name="connsiteX1" fmla="*/ 164455 w 4399844"/>
              <a:gd name="connsiteY1" fmla="*/ 0 h 1220947"/>
              <a:gd name="connsiteX2" fmla="*/ 733307 w 4399844"/>
              <a:gd name="connsiteY2" fmla="*/ 0 h 1220947"/>
              <a:gd name="connsiteX3" fmla="*/ 733307 w 4399844"/>
              <a:gd name="connsiteY3" fmla="*/ 0 h 1220947"/>
              <a:gd name="connsiteX4" fmla="*/ 1833268 w 4399844"/>
              <a:gd name="connsiteY4" fmla="*/ 0 h 1220947"/>
              <a:gd name="connsiteX5" fmla="*/ 4235389 w 4399844"/>
              <a:gd name="connsiteY5" fmla="*/ 0 h 1220947"/>
              <a:gd name="connsiteX6" fmla="*/ 4399844 w 4399844"/>
              <a:gd name="connsiteY6" fmla="*/ 164455 h 1220947"/>
              <a:gd name="connsiteX7" fmla="*/ 4399844 w 4399844"/>
              <a:gd name="connsiteY7" fmla="*/ 575583 h 1220947"/>
              <a:gd name="connsiteX8" fmla="*/ 4399844 w 4399844"/>
              <a:gd name="connsiteY8" fmla="*/ 575583 h 1220947"/>
              <a:gd name="connsiteX9" fmla="*/ 4399844 w 4399844"/>
              <a:gd name="connsiteY9" fmla="*/ 822261 h 1220947"/>
              <a:gd name="connsiteX10" fmla="*/ 4399844 w 4399844"/>
              <a:gd name="connsiteY10" fmla="*/ 822258 h 1220947"/>
              <a:gd name="connsiteX11" fmla="*/ 4235389 w 4399844"/>
              <a:gd name="connsiteY11" fmla="*/ 986713 h 1220947"/>
              <a:gd name="connsiteX12" fmla="*/ 1148981 w 4399844"/>
              <a:gd name="connsiteY12" fmla="*/ 998825 h 1220947"/>
              <a:gd name="connsiteX13" fmla="*/ 611128 w 4399844"/>
              <a:gd name="connsiteY13" fmla="*/ 1219054 h 1220947"/>
              <a:gd name="connsiteX14" fmla="*/ 733307 w 4399844"/>
              <a:gd name="connsiteY14" fmla="*/ 986713 h 1220947"/>
              <a:gd name="connsiteX15" fmla="*/ 164455 w 4399844"/>
              <a:gd name="connsiteY15" fmla="*/ 986713 h 1220947"/>
              <a:gd name="connsiteX16" fmla="*/ 0 w 4399844"/>
              <a:gd name="connsiteY16" fmla="*/ 822258 h 1220947"/>
              <a:gd name="connsiteX17" fmla="*/ 0 w 4399844"/>
              <a:gd name="connsiteY17" fmla="*/ 822261 h 1220947"/>
              <a:gd name="connsiteX18" fmla="*/ 0 w 4399844"/>
              <a:gd name="connsiteY18" fmla="*/ 575583 h 1220947"/>
              <a:gd name="connsiteX19" fmla="*/ 0 w 4399844"/>
              <a:gd name="connsiteY19" fmla="*/ 575583 h 1220947"/>
              <a:gd name="connsiteX20" fmla="*/ 0 w 4399844"/>
              <a:gd name="connsiteY20" fmla="*/ 164455 h 1220947"/>
              <a:gd name="connsiteX0" fmla="*/ 0 w 4399844"/>
              <a:gd name="connsiteY0" fmla="*/ 164455 h 1219101"/>
              <a:gd name="connsiteX1" fmla="*/ 164455 w 4399844"/>
              <a:gd name="connsiteY1" fmla="*/ 0 h 1219101"/>
              <a:gd name="connsiteX2" fmla="*/ 733307 w 4399844"/>
              <a:gd name="connsiteY2" fmla="*/ 0 h 1219101"/>
              <a:gd name="connsiteX3" fmla="*/ 733307 w 4399844"/>
              <a:gd name="connsiteY3" fmla="*/ 0 h 1219101"/>
              <a:gd name="connsiteX4" fmla="*/ 1833268 w 4399844"/>
              <a:gd name="connsiteY4" fmla="*/ 0 h 1219101"/>
              <a:gd name="connsiteX5" fmla="*/ 4235389 w 4399844"/>
              <a:gd name="connsiteY5" fmla="*/ 0 h 1219101"/>
              <a:gd name="connsiteX6" fmla="*/ 4399844 w 4399844"/>
              <a:gd name="connsiteY6" fmla="*/ 164455 h 1219101"/>
              <a:gd name="connsiteX7" fmla="*/ 4399844 w 4399844"/>
              <a:gd name="connsiteY7" fmla="*/ 575583 h 1219101"/>
              <a:gd name="connsiteX8" fmla="*/ 4399844 w 4399844"/>
              <a:gd name="connsiteY8" fmla="*/ 575583 h 1219101"/>
              <a:gd name="connsiteX9" fmla="*/ 4399844 w 4399844"/>
              <a:gd name="connsiteY9" fmla="*/ 822261 h 1219101"/>
              <a:gd name="connsiteX10" fmla="*/ 4399844 w 4399844"/>
              <a:gd name="connsiteY10" fmla="*/ 822258 h 1219101"/>
              <a:gd name="connsiteX11" fmla="*/ 4235389 w 4399844"/>
              <a:gd name="connsiteY11" fmla="*/ 986713 h 1219101"/>
              <a:gd name="connsiteX12" fmla="*/ 1148981 w 4399844"/>
              <a:gd name="connsiteY12" fmla="*/ 998825 h 1219101"/>
              <a:gd name="connsiteX13" fmla="*/ 611128 w 4399844"/>
              <a:gd name="connsiteY13" fmla="*/ 1219054 h 1219101"/>
              <a:gd name="connsiteX14" fmla="*/ 733307 w 4399844"/>
              <a:gd name="connsiteY14" fmla="*/ 986713 h 1219101"/>
              <a:gd name="connsiteX15" fmla="*/ 164455 w 4399844"/>
              <a:gd name="connsiteY15" fmla="*/ 986713 h 1219101"/>
              <a:gd name="connsiteX16" fmla="*/ 0 w 4399844"/>
              <a:gd name="connsiteY16" fmla="*/ 822258 h 1219101"/>
              <a:gd name="connsiteX17" fmla="*/ 0 w 4399844"/>
              <a:gd name="connsiteY17" fmla="*/ 822261 h 1219101"/>
              <a:gd name="connsiteX18" fmla="*/ 0 w 4399844"/>
              <a:gd name="connsiteY18" fmla="*/ 575583 h 1219101"/>
              <a:gd name="connsiteX19" fmla="*/ 0 w 4399844"/>
              <a:gd name="connsiteY19" fmla="*/ 575583 h 1219101"/>
              <a:gd name="connsiteX20" fmla="*/ 0 w 4399844"/>
              <a:gd name="connsiteY20" fmla="*/ 164455 h 1219101"/>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733307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733307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733307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70"/>
              <a:gd name="connsiteX1" fmla="*/ 164455 w 4399844"/>
              <a:gd name="connsiteY1" fmla="*/ 0 h 1219070"/>
              <a:gd name="connsiteX2" fmla="*/ 733307 w 4399844"/>
              <a:gd name="connsiteY2" fmla="*/ 0 h 1219070"/>
              <a:gd name="connsiteX3" fmla="*/ 733307 w 4399844"/>
              <a:gd name="connsiteY3" fmla="*/ 0 h 1219070"/>
              <a:gd name="connsiteX4" fmla="*/ 1833268 w 4399844"/>
              <a:gd name="connsiteY4" fmla="*/ 0 h 1219070"/>
              <a:gd name="connsiteX5" fmla="*/ 4235389 w 4399844"/>
              <a:gd name="connsiteY5" fmla="*/ 0 h 1219070"/>
              <a:gd name="connsiteX6" fmla="*/ 4399844 w 4399844"/>
              <a:gd name="connsiteY6" fmla="*/ 164455 h 1219070"/>
              <a:gd name="connsiteX7" fmla="*/ 4399844 w 4399844"/>
              <a:gd name="connsiteY7" fmla="*/ 575583 h 1219070"/>
              <a:gd name="connsiteX8" fmla="*/ 4399844 w 4399844"/>
              <a:gd name="connsiteY8" fmla="*/ 575583 h 1219070"/>
              <a:gd name="connsiteX9" fmla="*/ 4399844 w 4399844"/>
              <a:gd name="connsiteY9" fmla="*/ 822261 h 1219070"/>
              <a:gd name="connsiteX10" fmla="*/ 4399844 w 4399844"/>
              <a:gd name="connsiteY10" fmla="*/ 822258 h 1219070"/>
              <a:gd name="connsiteX11" fmla="*/ 4235389 w 4399844"/>
              <a:gd name="connsiteY11" fmla="*/ 986713 h 1219070"/>
              <a:gd name="connsiteX12" fmla="*/ 1052091 w 4399844"/>
              <a:gd name="connsiteY12" fmla="*/ 1004881 h 1219070"/>
              <a:gd name="connsiteX13" fmla="*/ 611128 w 4399844"/>
              <a:gd name="connsiteY13" fmla="*/ 1219054 h 1219070"/>
              <a:gd name="connsiteX14" fmla="*/ 654584 w 4399844"/>
              <a:gd name="connsiteY14" fmla="*/ 986713 h 1219070"/>
              <a:gd name="connsiteX15" fmla="*/ 164455 w 4399844"/>
              <a:gd name="connsiteY15" fmla="*/ 986713 h 1219070"/>
              <a:gd name="connsiteX16" fmla="*/ 0 w 4399844"/>
              <a:gd name="connsiteY16" fmla="*/ 822258 h 1219070"/>
              <a:gd name="connsiteX17" fmla="*/ 0 w 4399844"/>
              <a:gd name="connsiteY17" fmla="*/ 822261 h 1219070"/>
              <a:gd name="connsiteX18" fmla="*/ 0 w 4399844"/>
              <a:gd name="connsiteY18" fmla="*/ 575583 h 1219070"/>
              <a:gd name="connsiteX19" fmla="*/ 0 w 4399844"/>
              <a:gd name="connsiteY19" fmla="*/ 575583 h 1219070"/>
              <a:gd name="connsiteX20" fmla="*/ 0 w 4399844"/>
              <a:gd name="connsiteY20" fmla="*/ 164455 h 121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99844" h="1219070">
                <a:moveTo>
                  <a:pt x="0" y="164455"/>
                </a:moveTo>
                <a:cubicBezTo>
                  <a:pt x="0" y="73629"/>
                  <a:pt x="73629" y="0"/>
                  <a:pt x="164455" y="0"/>
                </a:cubicBezTo>
                <a:lnTo>
                  <a:pt x="733307" y="0"/>
                </a:lnTo>
                <a:lnTo>
                  <a:pt x="733307" y="0"/>
                </a:lnTo>
                <a:lnTo>
                  <a:pt x="1833268" y="0"/>
                </a:lnTo>
                <a:lnTo>
                  <a:pt x="4235389" y="0"/>
                </a:lnTo>
                <a:cubicBezTo>
                  <a:pt x="4326215" y="0"/>
                  <a:pt x="4399844" y="73629"/>
                  <a:pt x="4399844" y="164455"/>
                </a:cubicBezTo>
                <a:lnTo>
                  <a:pt x="4399844" y="575583"/>
                </a:lnTo>
                <a:lnTo>
                  <a:pt x="4399844" y="575583"/>
                </a:lnTo>
                <a:lnTo>
                  <a:pt x="4399844" y="822261"/>
                </a:lnTo>
                <a:lnTo>
                  <a:pt x="4399844" y="822258"/>
                </a:lnTo>
                <a:cubicBezTo>
                  <a:pt x="4399844" y="913084"/>
                  <a:pt x="4326215" y="986713"/>
                  <a:pt x="4235389" y="986713"/>
                </a:cubicBezTo>
                <a:lnTo>
                  <a:pt x="1052091" y="1004881"/>
                </a:lnTo>
                <a:cubicBezTo>
                  <a:pt x="915195" y="1148940"/>
                  <a:pt x="772247" y="1220329"/>
                  <a:pt x="611128" y="1219054"/>
                </a:cubicBezTo>
                <a:cubicBezTo>
                  <a:pt x="686170" y="1107292"/>
                  <a:pt x="682487" y="1043975"/>
                  <a:pt x="654584" y="986713"/>
                </a:cubicBezTo>
                <a:lnTo>
                  <a:pt x="164455" y="986713"/>
                </a:lnTo>
                <a:cubicBezTo>
                  <a:pt x="73629" y="986713"/>
                  <a:pt x="0" y="913084"/>
                  <a:pt x="0" y="822258"/>
                </a:cubicBezTo>
                <a:lnTo>
                  <a:pt x="0" y="822261"/>
                </a:lnTo>
                <a:lnTo>
                  <a:pt x="0" y="575583"/>
                </a:lnTo>
                <a:lnTo>
                  <a:pt x="0" y="575583"/>
                </a:lnTo>
                <a:lnTo>
                  <a:pt x="0" y="164455"/>
                </a:lnTo>
                <a:close/>
              </a:path>
            </a:pathLst>
          </a:cu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600"/>
              </a:spcBef>
            </a:pPr>
            <a:r>
              <a:rPr lang="en-GB" b="1" dirty="0"/>
              <a:t>Positive working</a:t>
            </a:r>
            <a:br>
              <a:rPr lang="en-GB" b="1" dirty="0"/>
            </a:br>
            <a:r>
              <a:rPr lang="en-GB" b="1" dirty="0"/>
              <a:t>with others</a:t>
            </a:r>
          </a:p>
        </p:txBody>
      </p:sp>
      <p:sp>
        <p:nvSpPr>
          <p:cNvPr id="9" name="Subtitle 2">
            <a:extLst>
              <a:ext uri="{FF2B5EF4-FFF2-40B4-BE49-F238E27FC236}">
                <a16:creationId xmlns:a16="http://schemas.microsoft.com/office/drawing/2014/main" id="{D9978A1F-3F37-D744-B262-537AFFF24FE5}"/>
              </a:ext>
            </a:extLst>
          </p:cNvPr>
          <p:cNvSpPr txBox="1">
            <a:spLocks/>
          </p:cNvSpPr>
          <p:nvPr/>
        </p:nvSpPr>
        <p:spPr>
          <a:xfrm rot="157618">
            <a:off x="5964026" y="5310280"/>
            <a:ext cx="4399844" cy="983031"/>
          </a:xfrm>
          <a:custGeom>
            <a:avLst/>
            <a:gdLst>
              <a:gd name="connsiteX0" fmla="*/ 0 w 4399844"/>
              <a:gd name="connsiteY0" fmla="*/ 125236 h 751398"/>
              <a:gd name="connsiteX1" fmla="*/ 125236 w 4399844"/>
              <a:gd name="connsiteY1" fmla="*/ 0 h 751398"/>
              <a:gd name="connsiteX2" fmla="*/ 733307 w 4399844"/>
              <a:gd name="connsiteY2" fmla="*/ 0 h 751398"/>
              <a:gd name="connsiteX3" fmla="*/ 733307 w 4399844"/>
              <a:gd name="connsiteY3" fmla="*/ 0 h 751398"/>
              <a:gd name="connsiteX4" fmla="*/ 1833268 w 4399844"/>
              <a:gd name="connsiteY4" fmla="*/ 0 h 751398"/>
              <a:gd name="connsiteX5" fmla="*/ 4274608 w 4399844"/>
              <a:gd name="connsiteY5" fmla="*/ 0 h 751398"/>
              <a:gd name="connsiteX6" fmla="*/ 4399844 w 4399844"/>
              <a:gd name="connsiteY6" fmla="*/ 125236 h 751398"/>
              <a:gd name="connsiteX7" fmla="*/ 4399844 w 4399844"/>
              <a:gd name="connsiteY7" fmla="*/ 438316 h 751398"/>
              <a:gd name="connsiteX8" fmla="*/ 4399844 w 4399844"/>
              <a:gd name="connsiteY8" fmla="*/ 438316 h 751398"/>
              <a:gd name="connsiteX9" fmla="*/ 4399844 w 4399844"/>
              <a:gd name="connsiteY9" fmla="*/ 626165 h 751398"/>
              <a:gd name="connsiteX10" fmla="*/ 4399844 w 4399844"/>
              <a:gd name="connsiteY10" fmla="*/ 626162 h 751398"/>
              <a:gd name="connsiteX11" fmla="*/ 4274608 w 4399844"/>
              <a:gd name="connsiteY11" fmla="*/ 751398 h 751398"/>
              <a:gd name="connsiteX12" fmla="*/ 1833268 w 4399844"/>
              <a:gd name="connsiteY12" fmla="*/ 751398 h 751398"/>
              <a:gd name="connsiteX13" fmla="*/ 1229492 w 4399844"/>
              <a:gd name="connsiteY13" fmla="*/ 931380 h 751398"/>
              <a:gd name="connsiteX14" fmla="*/ 733307 w 4399844"/>
              <a:gd name="connsiteY14" fmla="*/ 751398 h 751398"/>
              <a:gd name="connsiteX15" fmla="*/ 125236 w 4399844"/>
              <a:gd name="connsiteY15" fmla="*/ 751398 h 751398"/>
              <a:gd name="connsiteX16" fmla="*/ 0 w 4399844"/>
              <a:gd name="connsiteY16" fmla="*/ 626162 h 751398"/>
              <a:gd name="connsiteX17" fmla="*/ 0 w 4399844"/>
              <a:gd name="connsiteY17" fmla="*/ 626165 h 751398"/>
              <a:gd name="connsiteX18" fmla="*/ 0 w 4399844"/>
              <a:gd name="connsiteY18" fmla="*/ 438316 h 751398"/>
              <a:gd name="connsiteX19" fmla="*/ 0 w 4399844"/>
              <a:gd name="connsiteY19" fmla="*/ 438316 h 751398"/>
              <a:gd name="connsiteX20" fmla="*/ 0 w 4399844"/>
              <a:gd name="connsiteY20" fmla="*/ 125236 h 751398"/>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435235 w 4399844"/>
              <a:gd name="connsiteY12" fmla="*/ 762155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435235 w 4399844"/>
              <a:gd name="connsiteY12" fmla="*/ 762155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779480 w 4399844"/>
              <a:gd name="connsiteY12" fmla="*/ 923520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521296 w 4399844"/>
              <a:gd name="connsiteY12" fmla="*/ 772913 h 931380"/>
              <a:gd name="connsiteX13" fmla="*/ 1229492 w 4399844"/>
              <a:gd name="connsiteY13" fmla="*/ 931380 h 931380"/>
              <a:gd name="connsiteX14" fmla="*/ 733307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521296 w 4399844"/>
              <a:gd name="connsiteY12" fmla="*/ 77291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521296 w 4399844"/>
              <a:gd name="connsiteY12" fmla="*/ 77291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112222 w 4399844"/>
              <a:gd name="connsiteY12" fmla="*/ 748850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622361 w 4399844"/>
              <a:gd name="connsiteY12" fmla="*/ 75366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622361 w 4399844"/>
              <a:gd name="connsiteY12" fmla="*/ 75366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1229492 w 4399844"/>
              <a:gd name="connsiteY13" fmla="*/ 931380 h 931380"/>
              <a:gd name="connsiteX14" fmla="*/ 1034522 w 4399844"/>
              <a:gd name="connsiteY14" fmla="*/ 751398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1229492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295102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064095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064095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1064095 w 4399844"/>
              <a:gd name="connsiteY12" fmla="*/ 753663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931380"/>
              <a:gd name="connsiteX1" fmla="*/ 125236 w 4399844"/>
              <a:gd name="connsiteY1" fmla="*/ 0 h 931380"/>
              <a:gd name="connsiteX2" fmla="*/ 733307 w 4399844"/>
              <a:gd name="connsiteY2" fmla="*/ 0 h 931380"/>
              <a:gd name="connsiteX3" fmla="*/ 733307 w 4399844"/>
              <a:gd name="connsiteY3" fmla="*/ 0 h 931380"/>
              <a:gd name="connsiteX4" fmla="*/ 1833268 w 4399844"/>
              <a:gd name="connsiteY4" fmla="*/ 0 h 931380"/>
              <a:gd name="connsiteX5" fmla="*/ 4274608 w 4399844"/>
              <a:gd name="connsiteY5" fmla="*/ 0 h 931380"/>
              <a:gd name="connsiteX6" fmla="*/ 4399844 w 4399844"/>
              <a:gd name="connsiteY6" fmla="*/ 125236 h 931380"/>
              <a:gd name="connsiteX7" fmla="*/ 4399844 w 4399844"/>
              <a:gd name="connsiteY7" fmla="*/ 438316 h 931380"/>
              <a:gd name="connsiteX8" fmla="*/ 4399844 w 4399844"/>
              <a:gd name="connsiteY8" fmla="*/ 438316 h 931380"/>
              <a:gd name="connsiteX9" fmla="*/ 4399844 w 4399844"/>
              <a:gd name="connsiteY9" fmla="*/ 626165 h 931380"/>
              <a:gd name="connsiteX10" fmla="*/ 4399844 w 4399844"/>
              <a:gd name="connsiteY10" fmla="*/ 626162 h 931380"/>
              <a:gd name="connsiteX11" fmla="*/ 4274608 w 4399844"/>
              <a:gd name="connsiteY11" fmla="*/ 751398 h 931380"/>
              <a:gd name="connsiteX12" fmla="*/ 996718 w 4399844"/>
              <a:gd name="connsiteY12" fmla="*/ 758475 h 931380"/>
              <a:gd name="connsiteX13" fmla="*/ 738604 w 4399844"/>
              <a:gd name="connsiteY13" fmla="*/ 931380 h 931380"/>
              <a:gd name="connsiteX14" fmla="*/ 485882 w 4399844"/>
              <a:gd name="connsiteY14" fmla="*/ 746585 h 931380"/>
              <a:gd name="connsiteX15" fmla="*/ 125236 w 4399844"/>
              <a:gd name="connsiteY15" fmla="*/ 751398 h 931380"/>
              <a:gd name="connsiteX16" fmla="*/ 0 w 4399844"/>
              <a:gd name="connsiteY16" fmla="*/ 626162 h 931380"/>
              <a:gd name="connsiteX17" fmla="*/ 0 w 4399844"/>
              <a:gd name="connsiteY17" fmla="*/ 626165 h 931380"/>
              <a:gd name="connsiteX18" fmla="*/ 0 w 4399844"/>
              <a:gd name="connsiteY18" fmla="*/ 438316 h 931380"/>
              <a:gd name="connsiteX19" fmla="*/ 0 w 4399844"/>
              <a:gd name="connsiteY19" fmla="*/ 438316 h 931380"/>
              <a:gd name="connsiteX20" fmla="*/ 0 w 4399844"/>
              <a:gd name="connsiteY20" fmla="*/ 125236 h 931380"/>
              <a:gd name="connsiteX0" fmla="*/ 0 w 4399844"/>
              <a:gd name="connsiteY0" fmla="*/ 125236 h 815877"/>
              <a:gd name="connsiteX1" fmla="*/ 125236 w 4399844"/>
              <a:gd name="connsiteY1" fmla="*/ 0 h 815877"/>
              <a:gd name="connsiteX2" fmla="*/ 733307 w 4399844"/>
              <a:gd name="connsiteY2" fmla="*/ 0 h 815877"/>
              <a:gd name="connsiteX3" fmla="*/ 733307 w 4399844"/>
              <a:gd name="connsiteY3" fmla="*/ 0 h 815877"/>
              <a:gd name="connsiteX4" fmla="*/ 1833268 w 4399844"/>
              <a:gd name="connsiteY4" fmla="*/ 0 h 815877"/>
              <a:gd name="connsiteX5" fmla="*/ 4274608 w 4399844"/>
              <a:gd name="connsiteY5" fmla="*/ 0 h 815877"/>
              <a:gd name="connsiteX6" fmla="*/ 4399844 w 4399844"/>
              <a:gd name="connsiteY6" fmla="*/ 125236 h 815877"/>
              <a:gd name="connsiteX7" fmla="*/ 4399844 w 4399844"/>
              <a:gd name="connsiteY7" fmla="*/ 438316 h 815877"/>
              <a:gd name="connsiteX8" fmla="*/ 4399844 w 4399844"/>
              <a:gd name="connsiteY8" fmla="*/ 438316 h 815877"/>
              <a:gd name="connsiteX9" fmla="*/ 4399844 w 4399844"/>
              <a:gd name="connsiteY9" fmla="*/ 626165 h 815877"/>
              <a:gd name="connsiteX10" fmla="*/ 4399844 w 4399844"/>
              <a:gd name="connsiteY10" fmla="*/ 626162 h 815877"/>
              <a:gd name="connsiteX11" fmla="*/ 4274608 w 4399844"/>
              <a:gd name="connsiteY11" fmla="*/ 751398 h 815877"/>
              <a:gd name="connsiteX12" fmla="*/ 996718 w 4399844"/>
              <a:gd name="connsiteY12" fmla="*/ 758475 h 815877"/>
              <a:gd name="connsiteX13" fmla="*/ 733792 w 4399844"/>
              <a:gd name="connsiteY13" fmla="*/ 815877 h 815877"/>
              <a:gd name="connsiteX14" fmla="*/ 485882 w 4399844"/>
              <a:gd name="connsiteY14" fmla="*/ 746585 h 815877"/>
              <a:gd name="connsiteX15" fmla="*/ 125236 w 4399844"/>
              <a:gd name="connsiteY15" fmla="*/ 751398 h 815877"/>
              <a:gd name="connsiteX16" fmla="*/ 0 w 4399844"/>
              <a:gd name="connsiteY16" fmla="*/ 626162 h 815877"/>
              <a:gd name="connsiteX17" fmla="*/ 0 w 4399844"/>
              <a:gd name="connsiteY17" fmla="*/ 626165 h 815877"/>
              <a:gd name="connsiteX18" fmla="*/ 0 w 4399844"/>
              <a:gd name="connsiteY18" fmla="*/ 438316 h 815877"/>
              <a:gd name="connsiteX19" fmla="*/ 0 w 4399844"/>
              <a:gd name="connsiteY19" fmla="*/ 438316 h 815877"/>
              <a:gd name="connsiteX20" fmla="*/ 0 w 4399844"/>
              <a:gd name="connsiteY20" fmla="*/ 125236 h 815877"/>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85882 w 4399844"/>
              <a:gd name="connsiteY14" fmla="*/ 746585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945818"/>
              <a:gd name="connsiteX1" fmla="*/ 125236 w 4399844"/>
              <a:gd name="connsiteY1" fmla="*/ 0 h 945818"/>
              <a:gd name="connsiteX2" fmla="*/ 733307 w 4399844"/>
              <a:gd name="connsiteY2" fmla="*/ 0 h 945818"/>
              <a:gd name="connsiteX3" fmla="*/ 733307 w 4399844"/>
              <a:gd name="connsiteY3" fmla="*/ 0 h 945818"/>
              <a:gd name="connsiteX4" fmla="*/ 1833268 w 4399844"/>
              <a:gd name="connsiteY4" fmla="*/ 0 h 945818"/>
              <a:gd name="connsiteX5" fmla="*/ 4274608 w 4399844"/>
              <a:gd name="connsiteY5" fmla="*/ 0 h 945818"/>
              <a:gd name="connsiteX6" fmla="*/ 4399844 w 4399844"/>
              <a:gd name="connsiteY6" fmla="*/ 125236 h 945818"/>
              <a:gd name="connsiteX7" fmla="*/ 4399844 w 4399844"/>
              <a:gd name="connsiteY7" fmla="*/ 438316 h 945818"/>
              <a:gd name="connsiteX8" fmla="*/ 4399844 w 4399844"/>
              <a:gd name="connsiteY8" fmla="*/ 438316 h 945818"/>
              <a:gd name="connsiteX9" fmla="*/ 4399844 w 4399844"/>
              <a:gd name="connsiteY9" fmla="*/ 626165 h 945818"/>
              <a:gd name="connsiteX10" fmla="*/ 4399844 w 4399844"/>
              <a:gd name="connsiteY10" fmla="*/ 626162 h 945818"/>
              <a:gd name="connsiteX11" fmla="*/ 4274608 w 4399844"/>
              <a:gd name="connsiteY11" fmla="*/ 751398 h 945818"/>
              <a:gd name="connsiteX12" fmla="*/ 996718 w 4399844"/>
              <a:gd name="connsiteY12" fmla="*/ 758475 h 945818"/>
              <a:gd name="connsiteX13" fmla="*/ 738605 w 4399844"/>
              <a:gd name="connsiteY13" fmla="*/ 945818 h 945818"/>
              <a:gd name="connsiteX14" fmla="*/ 464617 w 4399844"/>
              <a:gd name="connsiteY14" fmla="*/ 751902 h 945818"/>
              <a:gd name="connsiteX15" fmla="*/ 125236 w 4399844"/>
              <a:gd name="connsiteY15" fmla="*/ 751398 h 945818"/>
              <a:gd name="connsiteX16" fmla="*/ 0 w 4399844"/>
              <a:gd name="connsiteY16" fmla="*/ 626162 h 945818"/>
              <a:gd name="connsiteX17" fmla="*/ 0 w 4399844"/>
              <a:gd name="connsiteY17" fmla="*/ 626165 h 945818"/>
              <a:gd name="connsiteX18" fmla="*/ 0 w 4399844"/>
              <a:gd name="connsiteY18" fmla="*/ 438316 h 945818"/>
              <a:gd name="connsiteX19" fmla="*/ 0 w 4399844"/>
              <a:gd name="connsiteY19" fmla="*/ 438316 h 945818"/>
              <a:gd name="connsiteX20" fmla="*/ 0 w 4399844"/>
              <a:gd name="connsiteY20" fmla="*/ 125236 h 945818"/>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464617 w 4399844"/>
              <a:gd name="connsiteY14" fmla="*/ 751902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464617 w 4399844"/>
              <a:gd name="connsiteY14" fmla="*/ 751902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464617 w 4399844"/>
              <a:gd name="connsiteY14" fmla="*/ 751902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1041511"/>
              <a:gd name="connsiteX1" fmla="*/ 125236 w 4399844"/>
              <a:gd name="connsiteY1" fmla="*/ 0 h 1041511"/>
              <a:gd name="connsiteX2" fmla="*/ 733307 w 4399844"/>
              <a:gd name="connsiteY2" fmla="*/ 0 h 1041511"/>
              <a:gd name="connsiteX3" fmla="*/ 733307 w 4399844"/>
              <a:gd name="connsiteY3" fmla="*/ 0 h 1041511"/>
              <a:gd name="connsiteX4" fmla="*/ 1833268 w 4399844"/>
              <a:gd name="connsiteY4" fmla="*/ 0 h 1041511"/>
              <a:gd name="connsiteX5" fmla="*/ 4274608 w 4399844"/>
              <a:gd name="connsiteY5" fmla="*/ 0 h 1041511"/>
              <a:gd name="connsiteX6" fmla="*/ 4399844 w 4399844"/>
              <a:gd name="connsiteY6" fmla="*/ 125236 h 1041511"/>
              <a:gd name="connsiteX7" fmla="*/ 4399844 w 4399844"/>
              <a:gd name="connsiteY7" fmla="*/ 438316 h 1041511"/>
              <a:gd name="connsiteX8" fmla="*/ 4399844 w 4399844"/>
              <a:gd name="connsiteY8" fmla="*/ 438316 h 1041511"/>
              <a:gd name="connsiteX9" fmla="*/ 4399844 w 4399844"/>
              <a:gd name="connsiteY9" fmla="*/ 626165 h 1041511"/>
              <a:gd name="connsiteX10" fmla="*/ 4399844 w 4399844"/>
              <a:gd name="connsiteY10" fmla="*/ 626162 h 1041511"/>
              <a:gd name="connsiteX11" fmla="*/ 4274608 w 4399844"/>
              <a:gd name="connsiteY11" fmla="*/ 751398 h 1041511"/>
              <a:gd name="connsiteX12" fmla="*/ 996718 w 4399844"/>
              <a:gd name="connsiteY12" fmla="*/ 758475 h 1041511"/>
              <a:gd name="connsiteX13" fmla="*/ 424945 w 4399844"/>
              <a:gd name="connsiteY13" fmla="*/ 1041511 h 1041511"/>
              <a:gd name="connsiteX14" fmla="*/ 570942 w 4399844"/>
              <a:gd name="connsiteY14" fmla="*/ 757219 h 1041511"/>
              <a:gd name="connsiteX15" fmla="*/ 125236 w 4399844"/>
              <a:gd name="connsiteY15" fmla="*/ 751398 h 1041511"/>
              <a:gd name="connsiteX16" fmla="*/ 0 w 4399844"/>
              <a:gd name="connsiteY16" fmla="*/ 626162 h 1041511"/>
              <a:gd name="connsiteX17" fmla="*/ 0 w 4399844"/>
              <a:gd name="connsiteY17" fmla="*/ 626165 h 1041511"/>
              <a:gd name="connsiteX18" fmla="*/ 0 w 4399844"/>
              <a:gd name="connsiteY18" fmla="*/ 438316 h 1041511"/>
              <a:gd name="connsiteX19" fmla="*/ 0 w 4399844"/>
              <a:gd name="connsiteY19" fmla="*/ 438316 h 1041511"/>
              <a:gd name="connsiteX20" fmla="*/ 0 w 4399844"/>
              <a:gd name="connsiteY20" fmla="*/ 125236 h 1041511"/>
              <a:gd name="connsiteX0" fmla="*/ 0 w 4399844"/>
              <a:gd name="connsiteY0" fmla="*/ 125236 h 983031"/>
              <a:gd name="connsiteX1" fmla="*/ 125236 w 4399844"/>
              <a:gd name="connsiteY1" fmla="*/ 0 h 983031"/>
              <a:gd name="connsiteX2" fmla="*/ 733307 w 4399844"/>
              <a:gd name="connsiteY2" fmla="*/ 0 h 983031"/>
              <a:gd name="connsiteX3" fmla="*/ 733307 w 4399844"/>
              <a:gd name="connsiteY3" fmla="*/ 0 h 983031"/>
              <a:gd name="connsiteX4" fmla="*/ 1833268 w 4399844"/>
              <a:gd name="connsiteY4" fmla="*/ 0 h 983031"/>
              <a:gd name="connsiteX5" fmla="*/ 4274608 w 4399844"/>
              <a:gd name="connsiteY5" fmla="*/ 0 h 983031"/>
              <a:gd name="connsiteX6" fmla="*/ 4399844 w 4399844"/>
              <a:gd name="connsiteY6" fmla="*/ 125236 h 983031"/>
              <a:gd name="connsiteX7" fmla="*/ 4399844 w 4399844"/>
              <a:gd name="connsiteY7" fmla="*/ 438316 h 983031"/>
              <a:gd name="connsiteX8" fmla="*/ 4399844 w 4399844"/>
              <a:gd name="connsiteY8" fmla="*/ 438316 h 983031"/>
              <a:gd name="connsiteX9" fmla="*/ 4399844 w 4399844"/>
              <a:gd name="connsiteY9" fmla="*/ 626165 h 983031"/>
              <a:gd name="connsiteX10" fmla="*/ 4399844 w 4399844"/>
              <a:gd name="connsiteY10" fmla="*/ 626162 h 983031"/>
              <a:gd name="connsiteX11" fmla="*/ 4274608 w 4399844"/>
              <a:gd name="connsiteY11" fmla="*/ 751398 h 983031"/>
              <a:gd name="connsiteX12" fmla="*/ 996718 w 4399844"/>
              <a:gd name="connsiteY12" fmla="*/ 758475 h 983031"/>
              <a:gd name="connsiteX13" fmla="*/ 424945 w 4399844"/>
              <a:gd name="connsiteY13" fmla="*/ 983031 h 983031"/>
              <a:gd name="connsiteX14" fmla="*/ 570942 w 4399844"/>
              <a:gd name="connsiteY14" fmla="*/ 757219 h 983031"/>
              <a:gd name="connsiteX15" fmla="*/ 125236 w 4399844"/>
              <a:gd name="connsiteY15" fmla="*/ 751398 h 983031"/>
              <a:gd name="connsiteX16" fmla="*/ 0 w 4399844"/>
              <a:gd name="connsiteY16" fmla="*/ 626162 h 983031"/>
              <a:gd name="connsiteX17" fmla="*/ 0 w 4399844"/>
              <a:gd name="connsiteY17" fmla="*/ 626165 h 983031"/>
              <a:gd name="connsiteX18" fmla="*/ 0 w 4399844"/>
              <a:gd name="connsiteY18" fmla="*/ 438316 h 983031"/>
              <a:gd name="connsiteX19" fmla="*/ 0 w 4399844"/>
              <a:gd name="connsiteY19" fmla="*/ 438316 h 983031"/>
              <a:gd name="connsiteX20" fmla="*/ 0 w 4399844"/>
              <a:gd name="connsiteY20" fmla="*/ 125236 h 983031"/>
              <a:gd name="connsiteX0" fmla="*/ 0 w 4399844"/>
              <a:gd name="connsiteY0" fmla="*/ 125236 h 983263"/>
              <a:gd name="connsiteX1" fmla="*/ 125236 w 4399844"/>
              <a:gd name="connsiteY1" fmla="*/ 0 h 983263"/>
              <a:gd name="connsiteX2" fmla="*/ 733307 w 4399844"/>
              <a:gd name="connsiteY2" fmla="*/ 0 h 983263"/>
              <a:gd name="connsiteX3" fmla="*/ 733307 w 4399844"/>
              <a:gd name="connsiteY3" fmla="*/ 0 h 983263"/>
              <a:gd name="connsiteX4" fmla="*/ 1833268 w 4399844"/>
              <a:gd name="connsiteY4" fmla="*/ 0 h 983263"/>
              <a:gd name="connsiteX5" fmla="*/ 4274608 w 4399844"/>
              <a:gd name="connsiteY5" fmla="*/ 0 h 983263"/>
              <a:gd name="connsiteX6" fmla="*/ 4399844 w 4399844"/>
              <a:gd name="connsiteY6" fmla="*/ 125236 h 983263"/>
              <a:gd name="connsiteX7" fmla="*/ 4399844 w 4399844"/>
              <a:gd name="connsiteY7" fmla="*/ 438316 h 983263"/>
              <a:gd name="connsiteX8" fmla="*/ 4399844 w 4399844"/>
              <a:gd name="connsiteY8" fmla="*/ 438316 h 983263"/>
              <a:gd name="connsiteX9" fmla="*/ 4399844 w 4399844"/>
              <a:gd name="connsiteY9" fmla="*/ 626165 h 983263"/>
              <a:gd name="connsiteX10" fmla="*/ 4399844 w 4399844"/>
              <a:gd name="connsiteY10" fmla="*/ 626162 h 983263"/>
              <a:gd name="connsiteX11" fmla="*/ 4274608 w 4399844"/>
              <a:gd name="connsiteY11" fmla="*/ 751398 h 983263"/>
              <a:gd name="connsiteX12" fmla="*/ 996718 w 4399844"/>
              <a:gd name="connsiteY12" fmla="*/ 758475 h 983263"/>
              <a:gd name="connsiteX13" fmla="*/ 870556 w 4399844"/>
              <a:gd name="connsiteY13" fmla="*/ 872509 h 983263"/>
              <a:gd name="connsiteX14" fmla="*/ 424945 w 4399844"/>
              <a:gd name="connsiteY14" fmla="*/ 983031 h 983263"/>
              <a:gd name="connsiteX15" fmla="*/ 570942 w 4399844"/>
              <a:gd name="connsiteY15" fmla="*/ 757219 h 983263"/>
              <a:gd name="connsiteX16" fmla="*/ 125236 w 4399844"/>
              <a:gd name="connsiteY16" fmla="*/ 751398 h 983263"/>
              <a:gd name="connsiteX17" fmla="*/ 0 w 4399844"/>
              <a:gd name="connsiteY17" fmla="*/ 626162 h 983263"/>
              <a:gd name="connsiteX18" fmla="*/ 0 w 4399844"/>
              <a:gd name="connsiteY18" fmla="*/ 626165 h 983263"/>
              <a:gd name="connsiteX19" fmla="*/ 0 w 4399844"/>
              <a:gd name="connsiteY19" fmla="*/ 438316 h 983263"/>
              <a:gd name="connsiteX20" fmla="*/ 0 w 4399844"/>
              <a:gd name="connsiteY20" fmla="*/ 438316 h 983263"/>
              <a:gd name="connsiteX21" fmla="*/ 0 w 4399844"/>
              <a:gd name="connsiteY21" fmla="*/ 125236 h 983263"/>
              <a:gd name="connsiteX0" fmla="*/ 0 w 4399844"/>
              <a:gd name="connsiteY0" fmla="*/ 125236 h 987056"/>
              <a:gd name="connsiteX1" fmla="*/ 125236 w 4399844"/>
              <a:gd name="connsiteY1" fmla="*/ 0 h 987056"/>
              <a:gd name="connsiteX2" fmla="*/ 733307 w 4399844"/>
              <a:gd name="connsiteY2" fmla="*/ 0 h 987056"/>
              <a:gd name="connsiteX3" fmla="*/ 733307 w 4399844"/>
              <a:gd name="connsiteY3" fmla="*/ 0 h 987056"/>
              <a:gd name="connsiteX4" fmla="*/ 1833268 w 4399844"/>
              <a:gd name="connsiteY4" fmla="*/ 0 h 987056"/>
              <a:gd name="connsiteX5" fmla="*/ 4274608 w 4399844"/>
              <a:gd name="connsiteY5" fmla="*/ 0 h 987056"/>
              <a:gd name="connsiteX6" fmla="*/ 4399844 w 4399844"/>
              <a:gd name="connsiteY6" fmla="*/ 125236 h 987056"/>
              <a:gd name="connsiteX7" fmla="*/ 4399844 w 4399844"/>
              <a:gd name="connsiteY7" fmla="*/ 438316 h 987056"/>
              <a:gd name="connsiteX8" fmla="*/ 4399844 w 4399844"/>
              <a:gd name="connsiteY8" fmla="*/ 438316 h 987056"/>
              <a:gd name="connsiteX9" fmla="*/ 4399844 w 4399844"/>
              <a:gd name="connsiteY9" fmla="*/ 626165 h 987056"/>
              <a:gd name="connsiteX10" fmla="*/ 4399844 w 4399844"/>
              <a:gd name="connsiteY10" fmla="*/ 626162 h 987056"/>
              <a:gd name="connsiteX11" fmla="*/ 4274608 w 4399844"/>
              <a:gd name="connsiteY11" fmla="*/ 751398 h 987056"/>
              <a:gd name="connsiteX12" fmla="*/ 996718 w 4399844"/>
              <a:gd name="connsiteY12" fmla="*/ 758475 h 987056"/>
              <a:gd name="connsiteX13" fmla="*/ 907770 w 4399844"/>
              <a:gd name="connsiteY13" fmla="*/ 957569 h 987056"/>
              <a:gd name="connsiteX14" fmla="*/ 424945 w 4399844"/>
              <a:gd name="connsiteY14" fmla="*/ 983031 h 987056"/>
              <a:gd name="connsiteX15" fmla="*/ 570942 w 4399844"/>
              <a:gd name="connsiteY15" fmla="*/ 757219 h 987056"/>
              <a:gd name="connsiteX16" fmla="*/ 125236 w 4399844"/>
              <a:gd name="connsiteY16" fmla="*/ 751398 h 987056"/>
              <a:gd name="connsiteX17" fmla="*/ 0 w 4399844"/>
              <a:gd name="connsiteY17" fmla="*/ 626162 h 987056"/>
              <a:gd name="connsiteX18" fmla="*/ 0 w 4399844"/>
              <a:gd name="connsiteY18" fmla="*/ 626165 h 987056"/>
              <a:gd name="connsiteX19" fmla="*/ 0 w 4399844"/>
              <a:gd name="connsiteY19" fmla="*/ 438316 h 987056"/>
              <a:gd name="connsiteX20" fmla="*/ 0 w 4399844"/>
              <a:gd name="connsiteY20" fmla="*/ 438316 h 987056"/>
              <a:gd name="connsiteX21" fmla="*/ 0 w 4399844"/>
              <a:gd name="connsiteY21" fmla="*/ 125236 h 987056"/>
              <a:gd name="connsiteX0" fmla="*/ 0 w 4399844"/>
              <a:gd name="connsiteY0" fmla="*/ 125236 h 983031"/>
              <a:gd name="connsiteX1" fmla="*/ 125236 w 4399844"/>
              <a:gd name="connsiteY1" fmla="*/ 0 h 983031"/>
              <a:gd name="connsiteX2" fmla="*/ 733307 w 4399844"/>
              <a:gd name="connsiteY2" fmla="*/ 0 h 983031"/>
              <a:gd name="connsiteX3" fmla="*/ 733307 w 4399844"/>
              <a:gd name="connsiteY3" fmla="*/ 0 h 983031"/>
              <a:gd name="connsiteX4" fmla="*/ 1833268 w 4399844"/>
              <a:gd name="connsiteY4" fmla="*/ 0 h 983031"/>
              <a:gd name="connsiteX5" fmla="*/ 4274608 w 4399844"/>
              <a:gd name="connsiteY5" fmla="*/ 0 h 983031"/>
              <a:gd name="connsiteX6" fmla="*/ 4399844 w 4399844"/>
              <a:gd name="connsiteY6" fmla="*/ 125236 h 983031"/>
              <a:gd name="connsiteX7" fmla="*/ 4399844 w 4399844"/>
              <a:gd name="connsiteY7" fmla="*/ 438316 h 983031"/>
              <a:gd name="connsiteX8" fmla="*/ 4399844 w 4399844"/>
              <a:gd name="connsiteY8" fmla="*/ 438316 h 983031"/>
              <a:gd name="connsiteX9" fmla="*/ 4399844 w 4399844"/>
              <a:gd name="connsiteY9" fmla="*/ 626165 h 983031"/>
              <a:gd name="connsiteX10" fmla="*/ 4399844 w 4399844"/>
              <a:gd name="connsiteY10" fmla="*/ 626162 h 983031"/>
              <a:gd name="connsiteX11" fmla="*/ 4274608 w 4399844"/>
              <a:gd name="connsiteY11" fmla="*/ 751398 h 983031"/>
              <a:gd name="connsiteX12" fmla="*/ 996718 w 4399844"/>
              <a:gd name="connsiteY12" fmla="*/ 758475 h 983031"/>
              <a:gd name="connsiteX13" fmla="*/ 424945 w 4399844"/>
              <a:gd name="connsiteY13" fmla="*/ 983031 h 983031"/>
              <a:gd name="connsiteX14" fmla="*/ 570942 w 4399844"/>
              <a:gd name="connsiteY14" fmla="*/ 757219 h 983031"/>
              <a:gd name="connsiteX15" fmla="*/ 125236 w 4399844"/>
              <a:gd name="connsiteY15" fmla="*/ 751398 h 983031"/>
              <a:gd name="connsiteX16" fmla="*/ 0 w 4399844"/>
              <a:gd name="connsiteY16" fmla="*/ 626162 h 983031"/>
              <a:gd name="connsiteX17" fmla="*/ 0 w 4399844"/>
              <a:gd name="connsiteY17" fmla="*/ 626165 h 983031"/>
              <a:gd name="connsiteX18" fmla="*/ 0 w 4399844"/>
              <a:gd name="connsiteY18" fmla="*/ 438316 h 983031"/>
              <a:gd name="connsiteX19" fmla="*/ 0 w 4399844"/>
              <a:gd name="connsiteY19" fmla="*/ 438316 h 983031"/>
              <a:gd name="connsiteX20" fmla="*/ 0 w 4399844"/>
              <a:gd name="connsiteY20" fmla="*/ 125236 h 983031"/>
              <a:gd name="connsiteX0" fmla="*/ 0 w 4399844"/>
              <a:gd name="connsiteY0" fmla="*/ 125236 h 983033"/>
              <a:gd name="connsiteX1" fmla="*/ 125236 w 4399844"/>
              <a:gd name="connsiteY1" fmla="*/ 0 h 983033"/>
              <a:gd name="connsiteX2" fmla="*/ 733307 w 4399844"/>
              <a:gd name="connsiteY2" fmla="*/ 0 h 983033"/>
              <a:gd name="connsiteX3" fmla="*/ 733307 w 4399844"/>
              <a:gd name="connsiteY3" fmla="*/ 0 h 983033"/>
              <a:gd name="connsiteX4" fmla="*/ 1833268 w 4399844"/>
              <a:gd name="connsiteY4" fmla="*/ 0 h 983033"/>
              <a:gd name="connsiteX5" fmla="*/ 4274608 w 4399844"/>
              <a:gd name="connsiteY5" fmla="*/ 0 h 983033"/>
              <a:gd name="connsiteX6" fmla="*/ 4399844 w 4399844"/>
              <a:gd name="connsiteY6" fmla="*/ 125236 h 983033"/>
              <a:gd name="connsiteX7" fmla="*/ 4399844 w 4399844"/>
              <a:gd name="connsiteY7" fmla="*/ 438316 h 983033"/>
              <a:gd name="connsiteX8" fmla="*/ 4399844 w 4399844"/>
              <a:gd name="connsiteY8" fmla="*/ 438316 h 983033"/>
              <a:gd name="connsiteX9" fmla="*/ 4399844 w 4399844"/>
              <a:gd name="connsiteY9" fmla="*/ 626165 h 983033"/>
              <a:gd name="connsiteX10" fmla="*/ 4399844 w 4399844"/>
              <a:gd name="connsiteY10" fmla="*/ 626162 h 983033"/>
              <a:gd name="connsiteX11" fmla="*/ 4274608 w 4399844"/>
              <a:gd name="connsiteY11" fmla="*/ 751398 h 983033"/>
              <a:gd name="connsiteX12" fmla="*/ 996718 w 4399844"/>
              <a:gd name="connsiteY12" fmla="*/ 758475 h 983033"/>
              <a:gd name="connsiteX13" fmla="*/ 424945 w 4399844"/>
              <a:gd name="connsiteY13" fmla="*/ 983031 h 983033"/>
              <a:gd name="connsiteX14" fmla="*/ 570942 w 4399844"/>
              <a:gd name="connsiteY14" fmla="*/ 757219 h 983033"/>
              <a:gd name="connsiteX15" fmla="*/ 125236 w 4399844"/>
              <a:gd name="connsiteY15" fmla="*/ 751398 h 983033"/>
              <a:gd name="connsiteX16" fmla="*/ 0 w 4399844"/>
              <a:gd name="connsiteY16" fmla="*/ 626162 h 983033"/>
              <a:gd name="connsiteX17" fmla="*/ 0 w 4399844"/>
              <a:gd name="connsiteY17" fmla="*/ 626165 h 983033"/>
              <a:gd name="connsiteX18" fmla="*/ 0 w 4399844"/>
              <a:gd name="connsiteY18" fmla="*/ 438316 h 983033"/>
              <a:gd name="connsiteX19" fmla="*/ 0 w 4399844"/>
              <a:gd name="connsiteY19" fmla="*/ 438316 h 983033"/>
              <a:gd name="connsiteX20" fmla="*/ 0 w 4399844"/>
              <a:gd name="connsiteY20" fmla="*/ 125236 h 983033"/>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70942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70942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70942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3926"/>
              <a:gd name="connsiteX1" fmla="*/ 125236 w 4399844"/>
              <a:gd name="connsiteY1" fmla="*/ 0 h 983926"/>
              <a:gd name="connsiteX2" fmla="*/ 733307 w 4399844"/>
              <a:gd name="connsiteY2" fmla="*/ 0 h 983926"/>
              <a:gd name="connsiteX3" fmla="*/ 733307 w 4399844"/>
              <a:gd name="connsiteY3" fmla="*/ 0 h 983926"/>
              <a:gd name="connsiteX4" fmla="*/ 1833268 w 4399844"/>
              <a:gd name="connsiteY4" fmla="*/ 0 h 983926"/>
              <a:gd name="connsiteX5" fmla="*/ 4274608 w 4399844"/>
              <a:gd name="connsiteY5" fmla="*/ 0 h 983926"/>
              <a:gd name="connsiteX6" fmla="*/ 4399844 w 4399844"/>
              <a:gd name="connsiteY6" fmla="*/ 125236 h 983926"/>
              <a:gd name="connsiteX7" fmla="*/ 4399844 w 4399844"/>
              <a:gd name="connsiteY7" fmla="*/ 438316 h 983926"/>
              <a:gd name="connsiteX8" fmla="*/ 4399844 w 4399844"/>
              <a:gd name="connsiteY8" fmla="*/ 438316 h 983926"/>
              <a:gd name="connsiteX9" fmla="*/ 4399844 w 4399844"/>
              <a:gd name="connsiteY9" fmla="*/ 626165 h 983926"/>
              <a:gd name="connsiteX10" fmla="*/ 4399844 w 4399844"/>
              <a:gd name="connsiteY10" fmla="*/ 626162 h 983926"/>
              <a:gd name="connsiteX11" fmla="*/ 4274608 w 4399844"/>
              <a:gd name="connsiteY11" fmla="*/ 751398 h 983926"/>
              <a:gd name="connsiteX12" fmla="*/ 996718 w 4399844"/>
              <a:gd name="connsiteY12" fmla="*/ 758475 h 983926"/>
              <a:gd name="connsiteX13" fmla="*/ 424945 w 4399844"/>
              <a:gd name="connsiteY13" fmla="*/ 983031 h 983926"/>
              <a:gd name="connsiteX14" fmla="*/ 523095 w 4399844"/>
              <a:gd name="connsiteY14" fmla="*/ 757219 h 983926"/>
              <a:gd name="connsiteX15" fmla="*/ 125236 w 4399844"/>
              <a:gd name="connsiteY15" fmla="*/ 751398 h 983926"/>
              <a:gd name="connsiteX16" fmla="*/ 0 w 4399844"/>
              <a:gd name="connsiteY16" fmla="*/ 626162 h 983926"/>
              <a:gd name="connsiteX17" fmla="*/ 0 w 4399844"/>
              <a:gd name="connsiteY17" fmla="*/ 626165 h 983926"/>
              <a:gd name="connsiteX18" fmla="*/ 0 w 4399844"/>
              <a:gd name="connsiteY18" fmla="*/ 438316 h 983926"/>
              <a:gd name="connsiteX19" fmla="*/ 0 w 4399844"/>
              <a:gd name="connsiteY19" fmla="*/ 438316 h 983926"/>
              <a:gd name="connsiteX20" fmla="*/ 0 w 4399844"/>
              <a:gd name="connsiteY20" fmla="*/ 125236 h 983926"/>
              <a:gd name="connsiteX0" fmla="*/ 0 w 4399844"/>
              <a:gd name="connsiteY0" fmla="*/ 125236 h 984432"/>
              <a:gd name="connsiteX1" fmla="*/ 125236 w 4399844"/>
              <a:gd name="connsiteY1" fmla="*/ 0 h 984432"/>
              <a:gd name="connsiteX2" fmla="*/ 733307 w 4399844"/>
              <a:gd name="connsiteY2" fmla="*/ 0 h 984432"/>
              <a:gd name="connsiteX3" fmla="*/ 733307 w 4399844"/>
              <a:gd name="connsiteY3" fmla="*/ 0 h 984432"/>
              <a:gd name="connsiteX4" fmla="*/ 1833268 w 4399844"/>
              <a:gd name="connsiteY4" fmla="*/ 0 h 984432"/>
              <a:gd name="connsiteX5" fmla="*/ 4274608 w 4399844"/>
              <a:gd name="connsiteY5" fmla="*/ 0 h 984432"/>
              <a:gd name="connsiteX6" fmla="*/ 4399844 w 4399844"/>
              <a:gd name="connsiteY6" fmla="*/ 125236 h 984432"/>
              <a:gd name="connsiteX7" fmla="*/ 4399844 w 4399844"/>
              <a:gd name="connsiteY7" fmla="*/ 438316 h 984432"/>
              <a:gd name="connsiteX8" fmla="*/ 4399844 w 4399844"/>
              <a:gd name="connsiteY8" fmla="*/ 438316 h 984432"/>
              <a:gd name="connsiteX9" fmla="*/ 4399844 w 4399844"/>
              <a:gd name="connsiteY9" fmla="*/ 626165 h 984432"/>
              <a:gd name="connsiteX10" fmla="*/ 4399844 w 4399844"/>
              <a:gd name="connsiteY10" fmla="*/ 626162 h 984432"/>
              <a:gd name="connsiteX11" fmla="*/ 4274608 w 4399844"/>
              <a:gd name="connsiteY11" fmla="*/ 751398 h 984432"/>
              <a:gd name="connsiteX12" fmla="*/ 916974 w 4399844"/>
              <a:gd name="connsiteY12" fmla="*/ 763791 h 984432"/>
              <a:gd name="connsiteX13" fmla="*/ 424945 w 4399844"/>
              <a:gd name="connsiteY13" fmla="*/ 983031 h 984432"/>
              <a:gd name="connsiteX14" fmla="*/ 523095 w 4399844"/>
              <a:gd name="connsiteY14" fmla="*/ 757219 h 984432"/>
              <a:gd name="connsiteX15" fmla="*/ 125236 w 4399844"/>
              <a:gd name="connsiteY15" fmla="*/ 751398 h 984432"/>
              <a:gd name="connsiteX16" fmla="*/ 0 w 4399844"/>
              <a:gd name="connsiteY16" fmla="*/ 626162 h 984432"/>
              <a:gd name="connsiteX17" fmla="*/ 0 w 4399844"/>
              <a:gd name="connsiteY17" fmla="*/ 626165 h 984432"/>
              <a:gd name="connsiteX18" fmla="*/ 0 w 4399844"/>
              <a:gd name="connsiteY18" fmla="*/ 438316 h 984432"/>
              <a:gd name="connsiteX19" fmla="*/ 0 w 4399844"/>
              <a:gd name="connsiteY19" fmla="*/ 438316 h 984432"/>
              <a:gd name="connsiteX20" fmla="*/ 0 w 4399844"/>
              <a:gd name="connsiteY20" fmla="*/ 125236 h 984432"/>
              <a:gd name="connsiteX0" fmla="*/ 0 w 4399844"/>
              <a:gd name="connsiteY0" fmla="*/ 125236 h 985075"/>
              <a:gd name="connsiteX1" fmla="*/ 125236 w 4399844"/>
              <a:gd name="connsiteY1" fmla="*/ 0 h 985075"/>
              <a:gd name="connsiteX2" fmla="*/ 733307 w 4399844"/>
              <a:gd name="connsiteY2" fmla="*/ 0 h 985075"/>
              <a:gd name="connsiteX3" fmla="*/ 733307 w 4399844"/>
              <a:gd name="connsiteY3" fmla="*/ 0 h 985075"/>
              <a:gd name="connsiteX4" fmla="*/ 1833268 w 4399844"/>
              <a:gd name="connsiteY4" fmla="*/ 0 h 985075"/>
              <a:gd name="connsiteX5" fmla="*/ 4274608 w 4399844"/>
              <a:gd name="connsiteY5" fmla="*/ 0 h 985075"/>
              <a:gd name="connsiteX6" fmla="*/ 4399844 w 4399844"/>
              <a:gd name="connsiteY6" fmla="*/ 125236 h 985075"/>
              <a:gd name="connsiteX7" fmla="*/ 4399844 w 4399844"/>
              <a:gd name="connsiteY7" fmla="*/ 438316 h 985075"/>
              <a:gd name="connsiteX8" fmla="*/ 4399844 w 4399844"/>
              <a:gd name="connsiteY8" fmla="*/ 438316 h 985075"/>
              <a:gd name="connsiteX9" fmla="*/ 4399844 w 4399844"/>
              <a:gd name="connsiteY9" fmla="*/ 626165 h 985075"/>
              <a:gd name="connsiteX10" fmla="*/ 4399844 w 4399844"/>
              <a:gd name="connsiteY10" fmla="*/ 626162 h 985075"/>
              <a:gd name="connsiteX11" fmla="*/ 4274608 w 4399844"/>
              <a:gd name="connsiteY11" fmla="*/ 751398 h 985075"/>
              <a:gd name="connsiteX12" fmla="*/ 879760 w 4399844"/>
              <a:gd name="connsiteY12" fmla="*/ 769107 h 985075"/>
              <a:gd name="connsiteX13" fmla="*/ 424945 w 4399844"/>
              <a:gd name="connsiteY13" fmla="*/ 983031 h 985075"/>
              <a:gd name="connsiteX14" fmla="*/ 523095 w 4399844"/>
              <a:gd name="connsiteY14" fmla="*/ 757219 h 985075"/>
              <a:gd name="connsiteX15" fmla="*/ 125236 w 4399844"/>
              <a:gd name="connsiteY15" fmla="*/ 751398 h 985075"/>
              <a:gd name="connsiteX16" fmla="*/ 0 w 4399844"/>
              <a:gd name="connsiteY16" fmla="*/ 626162 h 985075"/>
              <a:gd name="connsiteX17" fmla="*/ 0 w 4399844"/>
              <a:gd name="connsiteY17" fmla="*/ 626165 h 985075"/>
              <a:gd name="connsiteX18" fmla="*/ 0 w 4399844"/>
              <a:gd name="connsiteY18" fmla="*/ 438316 h 985075"/>
              <a:gd name="connsiteX19" fmla="*/ 0 w 4399844"/>
              <a:gd name="connsiteY19" fmla="*/ 438316 h 985075"/>
              <a:gd name="connsiteX20" fmla="*/ 0 w 4399844"/>
              <a:gd name="connsiteY20" fmla="*/ 125236 h 985075"/>
              <a:gd name="connsiteX0" fmla="*/ 0 w 4399844"/>
              <a:gd name="connsiteY0" fmla="*/ 125236 h 983031"/>
              <a:gd name="connsiteX1" fmla="*/ 125236 w 4399844"/>
              <a:gd name="connsiteY1" fmla="*/ 0 h 983031"/>
              <a:gd name="connsiteX2" fmla="*/ 733307 w 4399844"/>
              <a:gd name="connsiteY2" fmla="*/ 0 h 983031"/>
              <a:gd name="connsiteX3" fmla="*/ 733307 w 4399844"/>
              <a:gd name="connsiteY3" fmla="*/ 0 h 983031"/>
              <a:gd name="connsiteX4" fmla="*/ 1833268 w 4399844"/>
              <a:gd name="connsiteY4" fmla="*/ 0 h 983031"/>
              <a:gd name="connsiteX5" fmla="*/ 4274608 w 4399844"/>
              <a:gd name="connsiteY5" fmla="*/ 0 h 983031"/>
              <a:gd name="connsiteX6" fmla="*/ 4399844 w 4399844"/>
              <a:gd name="connsiteY6" fmla="*/ 125236 h 983031"/>
              <a:gd name="connsiteX7" fmla="*/ 4399844 w 4399844"/>
              <a:gd name="connsiteY7" fmla="*/ 438316 h 983031"/>
              <a:gd name="connsiteX8" fmla="*/ 4399844 w 4399844"/>
              <a:gd name="connsiteY8" fmla="*/ 438316 h 983031"/>
              <a:gd name="connsiteX9" fmla="*/ 4399844 w 4399844"/>
              <a:gd name="connsiteY9" fmla="*/ 626165 h 983031"/>
              <a:gd name="connsiteX10" fmla="*/ 4399844 w 4399844"/>
              <a:gd name="connsiteY10" fmla="*/ 626162 h 983031"/>
              <a:gd name="connsiteX11" fmla="*/ 4274608 w 4399844"/>
              <a:gd name="connsiteY11" fmla="*/ 751398 h 983031"/>
              <a:gd name="connsiteX12" fmla="*/ 879760 w 4399844"/>
              <a:gd name="connsiteY12" fmla="*/ 769107 h 983031"/>
              <a:gd name="connsiteX13" fmla="*/ 424945 w 4399844"/>
              <a:gd name="connsiteY13" fmla="*/ 983031 h 983031"/>
              <a:gd name="connsiteX14" fmla="*/ 523095 w 4399844"/>
              <a:gd name="connsiteY14" fmla="*/ 757219 h 983031"/>
              <a:gd name="connsiteX15" fmla="*/ 125236 w 4399844"/>
              <a:gd name="connsiteY15" fmla="*/ 751398 h 983031"/>
              <a:gd name="connsiteX16" fmla="*/ 0 w 4399844"/>
              <a:gd name="connsiteY16" fmla="*/ 626162 h 983031"/>
              <a:gd name="connsiteX17" fmla="*/ 0 w 4399844"/>
              <a:gd name="connsiteY17" fmla="*/ 626165 h 983031"/>
              <a:gd name="connsiteX18" fmla="*/ 0 w 4399844"/>
              <a:gd name="connsiteY18" fmla="*/ 438316 h 983031"/>
              <a:gd name="connsiteX19" fmla="*/ 0 w 4399844"/>
              <a:gd name="connsiteY19" fmla="*/ 438316 h 983031"/>
              <a:gd name="connsiteX20" fmla="*/ 0 w 4399844"/>
              <a:gd name="connsiteY20" fmla="*/ 125236 h 98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99844" h="983031">
                <a:moveTo>
                  <a:pt x="0" y="125236"/>
                </a:moveTo>
                <a:cubicBezTo>
                  <a:pt x="0" y="56070"/>
                  <a:pt x="56070" y="0"/>
                  <a:pt x="125236" y="0"/>
                </a:cubicBezTo>
                <a:lnTo>
                  <a:pt x="733307" y="0"/>
                </a:lnTo>
                <a:lnTo>
                  <a:pt x="733307" y="0"/>
                </a:lnTo>
                <a:lnTo>
                  <a:pt x="1833268" y="0"/>
                </a:lnTo>
                <a:lnTo>
                  <a:pt x="4274608" y="0"/>
                </a:lnTo>
                <a:cubicBezTo>
                  <a:pt x="4343774" y="0"/>
                  <a:pt x="4399844" y="56070"/>
                  <a:pt x="4399844" y="125236"/>
                </a:cubicBezTo>
                <a:lnTo>
                  <a:pt x="4399844" y="438316"/>
                </a:lnTo>
                <a:lnTo>
                  <a:pt x="4399844" y="438316"/>
                </a:lnTo>
                <a:lnTo>
                  <a:pt x="4399844" y="626165"/>
                </a:lnTo>
                <a:lnTo>
                  <a:pt x="4399844" y="626162"/>
                </a:lnTo>
                <a:cubicBezTo>
                  <a:pt x="4399844" y="695328"/>
                  <a:pt x="4343774" y="751398"/>
                  <a:pt x="4274608" y="751398"/>
                </a:cubicBezTo>
                <a:lnTo>
                  <a:pt x="879760" y="769107"/>
                </a:lnTo>
                <a:cubicBezTo>
                  <a:pt x="753089" y="947697"/>
                  <a:pt x="495908" y="983240"/>
                  <a:pt x="424945" y="983031"/>
                </a:cubicBezTo>
                <a:cubicBezTo>
                  <a:pt x="491630" y="920705"/>
                  <a:pt x="538224" y="882613"/>
                  <a:pt x="523095" y="757219"/>
                </a:cubicBezTo>
                <a:lnTo>
                  <a:pt x="125236" y="751398"/>
                </a:lnTo>
                <a:cubicBezTo>
                  <a:pt x="56070" y="751398"/>
                  <a:pt x="0" y="695328"/>
                  <a:pt x="0" y="626162"/>
                </a:cubicBezTo>
                <a:lnTo>
                  <a:pt x="0" y="626165"/>
                </a:lnTo>
                <a:lnTo>
                  <a:pt x="0" y="438316"/>
                </a:lnTo>
                <a:lnTo>
                  <a:pt x="0" y="438316"/>
                </a:lnTo>
                <a:lnTo>
                  <a:pt x="0" y="125236"/>
                </a:lnTo>
                <a:close/>
              </a:path>
            </a:pathLst>
          </a:cu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600"/>
              </a:spcBef>
            </a:pPr>
            <a:r>
              <a:rPr lang="en-GB" b="1" dirty="0"/>
              <a:t>Impressive resilience</a:t>
            </a:r>
          </a:p>
        </p:txBody>
      </p:sp>
      <p:sp>
        <p:nvSpPr>
          <p:cNvPr id="16" name="Subtitle 2">
            <a:extLst>
              <a:ext uri="{FF2B5EF4-FFF2-40B4-BE49-F238E27FC236}">
                <a16:creationId xmlns:a16="http://schemas.microsoft.com/office/drawing/2014/main" id="{8D672667-E304-4F4F-8EAD-68775F993175}"/>
              </a:ext>
            </a:extLst>
          </p:cNvPr>
          <p:cNvSpPr txBox="1">
            <a:spLocks/>
          </p:cNvSpPr>
          <p:nvPr/>
        </p:nvSpPr>
        <p:spPr>
          <a:xfrm>
            <a:off x="7126687" y="4144451"/>
            <a:ext cx="4399844" cy="960834"/>
          </a:xfrm>
          <a:custGeom>
            <a:avLst/>
            <a:gdLst>
              <a:gd name="connsiteX0" fmla="*/ 0 w 4399844"/>
              <a:gd name="connsiteY0" fmla="*/ 125236 h 751398"/>
              <a:gd name="connsiteX1" fmla="*/ 125236 w 4399844"/>
              <a:gd name="connsiteY1" fmla="*/ 0 h 751398"/>
              <a:gd name="connsiteX2" fmla="*/ 733307 w 4399844"/>
              <a:gd name="connsiteY2" fmla="*/ 0 h 751398"/>
              <a:gd name="connsiteX3" fmla="*/ 733307 w 4399844"/>
              <a:gd name="connsiteY3" fmla="*/ 0 h 751398"/>
              <a:gd name="connsiteX4" fmla="*/ 1833268 w 4399844"/>
              <a:gd name="connsiteY4" fmla="*/ 0 h 751398"/>
              <a:gd name="connsiteX5" fmla="*/ 4274608 w 4399844"/>
              <a:gd name="connsiteY5" fmla="*/ 0 h 751398"/>
              <a:gd name="connsiteX6" fmla="*/ 4399844 w 4399844"/>
              <a:gd name="connsiteY6" fmla="*/ 125236 h 751398"/>
              <a:gd name="connsiteX7" fmla="*/ 4399844 w 4399844"/>
              <a:gd name="connsiteY7" fmla="*/ 438316 h 751398"/>
              <a:gd name="connsiteX8" fmla="*/ 4399844 w 4399844"/>
              <a:gd name="connsiteY8" fmla="*/ 438316 h 751398"/>
              <a:gd name="connsiteX9" fmla="*/ 4399844 w 4399844"/>
              <a:gd name="connsiteY9" fmla="*/ 626165 h 751398"/>
              <a:gd name="connsiteX10" fmla="*/ 4399844 w 4399844"/>
              <a:gd name="connsiteY10" fmla="*/ 626162 h 751398"/>
              <a:gd name="connsiteX11" fmla="*/ 4274608 w 4399844"/>
              <a:gd name="connsiteY11" fmla="*/ 751398 h 751398"/>
              <a:gd name="connsiteX12" fmla="*/ 1833268 w 4399844"/>
              <a:gd name="connsiteY12" fmla="*/ 751398 h 751398"/>
              <a:gd name="connsiteX13" fmla="*/ 1283302 w 4399844"/>
              <a:gd name="connsiteY13" fmla="*/ 845323 h 751398"/>
              <a:gd name="connsiteX14" fmla="*/ 733307 w 4399844"/>
              <a:gd name="connsiteY14" fmla="*/ 751398 h 751398"/>
              <a:gd name="connsiteX15" fmla="*/ 125236 w 4399844"/>
              <a:gd name="connsiteY15" fmla="*/ 751398 h 751398"/>
              <a:gd name="connsiteX16" fmla="*/ 0 w 4399844"/>
              <a:gd name="connsiteY16" fmla="*/ 626162 h 751398"/>
              <a:gd name="connsiteX17" fmla="*/ 0 w 4399844"/>
              <a:gd name="connsiteY17" fmla="*/ 626165 h 751398"/>
              <a:gd name="connsiteX18" fmla="*/ 0 w 4399844"/>
              <a:gd name="connsiteY18" fmla="*/ 438316 h 751398"/>
              <a:gd name="connsiteX19" fmla="*/ 0 w 4399844"/>
              <a:gd name="connsiteY19" fmla="*/ 438316 h 751398"/>
              <a:gd name="connsiteX20" fmla="*/ 0 w 4399844"/>
              <a:gd name="connsiteY20" fmla="*/ 125236 h 751398"/>
              <a:gd name="connsiteX0" fmla="*/ 0 w 4399844"/>
              <a:gd name="connsiteY0" fmla="*/ 125236 h 845323"/>
              <a:gd name="connsiteX1" fmla="*/ 125236 w 4399844"/>
              <a:gd name="connsiteY1" fmla="*/ 0 h 845323"/>
              <a:gd name="connsiteX2" fmla="*/ 733307 w 4399844"/>
              <a:gd name="connsiteY2" fmla="*/ 0 h 845323"/>
              <a:gd name="connsiteX3" fmla="*/ 733307 w 4399844"/>
              <a:gd name="connsiteY3" fmla="*/ 0 h 845323"/>
              <a:gd name="connsiteX4" fmla="*/ 1833268 w 4399844"/>
              <a:gd name="connsiteY4" fmla="*/ 0 h 845323"/>
              <a:gd name="connsiteX5" fmla="*/ 4274608 w 4399844"/>
              <a:gd name="connsiteY5" fmla="*/ 0 h 845323"/>
              <a:gd name="connsiteX6" fmla="*/ 4399844 w 4399844"/>
              <a:gd name="connsiteY6" fmla="*/ 125236 h 845323"/>
              <a:gd name="connsiteX7" fmla="*/ 4399844 w 4399844"/>
              <a:gd name="connsiteY7" fmla="*/ 438316 h 845323"/>
              <a:gd name="connsiteX8" fmla="*/ 4399844 w 4399844"/>
              <a:gd name="connsiteY8" fmla="*/ 438316 h 845323"/>
              <a:gd name="connsiteX9" fmla="*/ 4399844 w 4399844"/>
              <a:gd name="connsiteY9" fmla="*/ 626165 h 845323"/>
              <a:gd name="connsiteX10" fmla="*/ 4399844 w 4399844"/>
              <a:gd name="connsiteY10" fmla="*/ 626162 h 845323"/>
              <a:gd name="connsiteX11" fmla="*/ 4274608 w 4399844"/>
              <a:gd name="connsiteY11" fmla="*/ 751398 h 845323"/>
              <a:gd name="connsiteX12" fmla="*/ 1521296 w 4399844"/>
              <a:gd name="connsiteY12" fmla="*/ 751398 h 845323"/>
              <a:gd name="connsiteX13" fmla="*/ 1283302 w 4399844"/>
              <a:gd name="connsiteY13" fmla="*/ 845323 h 845323"/>
              <a:gd name="connsiteX14" fmla="*/ 733307 w 4399844"/>
              <a:gd name="connsiteY14" fmla="*/ 751398 h 845323"/>
              <a:gd name="connsiteX15" fmla="*/ 125236 w 4399844"/>
              <a:gd name="connsiteY15" fmla="*/ 751398 h 845323"/>
              <a:gd name="connsiteX16" fmla="*/ 0 w 4399844"/>
              <a:gd name="connsiteY16" fmla="*/ 626162 h 845323"/>
              <a:gd name="connsiteX17" fmla="*/ 0 w 4399844"/>
              <a:gd name="connsiteY17" fmla="*/ 626165 h 845323"/>
              <a:gd name="connsiteX18" fmla="*/ 0 w 4399844"/>
              <a:gd name="connsiteY18" fmla="*/ 438316 h 845323"/>
              <a:gd name="connsiteX19" fmla="*/ 0 w 4399844"/>
              <a:gd name="connsiteY19" fmla="*/ 438316 h 845323"/>
              <a:gd name="connsiteX20" fmla="*/ 0 w 4399844"/>
              <a:gd name="connsiteY20" fmla="*/ 125236 h 845323"/>
              <a:gd name="connsiteX0" fmla="*/ 0 w 4399844"/>
              <a:gd name="connsiteY0" fmla="*/ 125236 h 845323"/>
              <a:gd name="connsiteX1" fmla="*/ 125236 w 4399844"/>
              <a:gd name="connsiteY1" fmla="*/ 0 h 845323"/>
              <a:gd name="connsiteX2" fmla="*/ 733307 w 4399844"/>
              <a:gd name="connsiteY2" fmla="*/ 0 h 845323"/>
              <a:gd name="connsiteX3" fmla="*/ 733307 w 4399844"/>
              <a:gd name="connsiteY3" fmla="*/ 0 h 845323"/>
              <a:gd name="connsiteX4" fmla="*/ 1833268 w 4399844"/>
              <a:gd name="connsiteY4" fmla="*/ 0 h 845323"/>
              <a:gd name="connsiteX5" fmla="*/ 4274608 w 4399844"/>
              <a:gd name="connsiteY5" fmla="*/ 0 h 845323"/>
              <a:gd name="connsiteX6" fmla="*/ 4399844 w 4399844"/>
              <a:gd name="connsiteY6" fmla="*/ 125236 h 845323"/>
              <a:gd name="connsiteX7" fmla="*/ 4399844 w 4399844"/>
              <a:gd name="connsiteY7" fmla="*/ 438316 h 845323"/>
              <a:gd name="connsiteX8" fmla="*/ 4399844 w 4399844"/>
              <a:gd name="connsiteY8" fmla="*/ 438316 h 845323"/>
              <a:gd name="connsiteX9" fmla="*/ 4399844 w 4399844"/>
              <a:gd name="connsiteY9" fmla="*/ 626165 h 845323"/>
              <a:gd name="connsiteX10" fmla="*/ 4399844 w 4399844"/>
              <a:gd name="connsiteY10" fmla="*/ 626162 h 845323"/>
              <a:gd name="connsiteX11" fmla="*/ 4274608 w 4399844"/>
              <a:gd name="connsiteY11" fmla="*/ 751398 h 845323"/>
              <a:gd name="connsiteX12" fmla="*/ 3775398 w 4399844"/>
              <a:gd name="connsiteY12" fmla="*/ 751398 h 845323"/>
              <a:gd name="connsiteX13" fmla="*/ 1283302 w 4399844"/>
              <a:gd name="connsiteY13" fmla="*/ 845323 h 845323"/>
              <a:gd name="connsiteX14" fmla="*/ 733307 w 4399844"/>
              <a:gd name="connsiteY14" fmla="*/ 751398 h 845323"/>
              <a:gd name="connsiteX15" fmla="*/ 125236 w 4399844"/>
              <a:gd name="connsiteY15" fmla="*/ 751398 h 845323"/>
              <a:gd name="connsiteX16" fmla="*/ 0 w 4399844"/>
              <a:gd name="connsiteY16" fmla="*/ 626162 h 845323"/>
              <a:gd name="connsiteX17" fmla="*/ 0 w 4399844"/>
              <a:gd name="connsiteY17" fmla="*/ 626165 h 845323"/>
              <a:gd name="connsiteX18" fmla="*/ 0 w 4399844"/>
              <a:gd name="connsiteY18" fmla="*/ 438316 h 845323"/>
              <a:gd name="connsiteX19" fmla="*/ 0 w 4399844"/>
              <a:gd name="connsiteY19" fmla="*/ 438316 h 845323"/>
              <a:gd name="connsiteX20" fmla="*/ 0 w 4399844"/>
              <a:gd name="connsiteY20" fmla="*/ 125236 h 845323"/>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733307 w 4399844"/>
              <a:gd name="connsiteY14" fmla="*/ 751398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216010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216010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96667"/>
              <a:gd name="connsiteX1" fmla="*/ 125236 w 4399844"/>
              <a:gd name="connsiteY1" fmla="*/ 0 h 996667"/>
              <a:gd name="connsiteX2" fmla="*/ 733307 w 4399844"/>
              <a:gd name="connsiteY2" fmla="*/ 0 h 996667"/>
              <a:gd name="connsiteX3" fmla="*/ 733307 w 4399844"/>
              <a:gd name="connsiteY3" fmla="*/ 0 h 996667"/>
              <a:gd name="connsiteX4" fmla="*/ 1833268 w 4399844"/>
              <a:gd name="connsiteY4" fmla="*/ 0 h 996667"/>
              <a:gd name="connsiteX5" fmla="*/ 4274608 w 4399844"/>
              <a:gd name="connsiteY5" fmla="*/ 0 h 996667"/>
              <a:gd name="connsiteX6" fmla="*/ 4399844 w 4399844"/>
              <a:gd name="connsiteY6" fmla="*/ 125236 h 996667"/>
              <a:gd name="connsiteX7" fmla="*/ 4399844 w 4399844"/>
              <a:gd name="connsiteY7" fmla="*/ 438316 h 996667"/>
              <a:gd name="connsiteX8" fmla="*/ 4399844 w 4399844"/>
              <a:gd name="connsiteY8" fmla="*/ 438316 h 996667"/>
              <a:gd name="connsiteX9" fmla="*/ 4399844 w 4399844"/>
              <a:gd name="connsiteY9" fmla="*/ 626165 h 996667"/>
              <a:gd name="connsiteX10" fmla="*/ 4399844 w 4399844"/>
              <a:gd name="connsiteY10" fmla="*/ 626162 h 996667"/>
              <a:gd name="connsiteX11" fmla="*/ 4274608 w 4399844"/>
              <a:gd name="connsiteY11" fmla="*/ 751398 h 996667"/>
              <a:gd name="connsiteX12" fmla="*/ 3775398 w 4399844"/>
              <a:gd name="connsiteY12" fmla="*/ 751398 h 996667"/>
              <a:gd name="connsiteX13" fmla="*/ 3925492 w 4399844"/>
              <a:gd name="connsiteY13" fmla="*/ 956965 h 996667"/>
              <a:gd name="connsiteX14" fmla="*/ 3216010 w 4399844"/>
              <a:gd name="connsiteY14" fmla="*/ 746082 h 996667"/>
              <a:gd name="connsiteX15" fmla="*/ 125236 w 4399844"/>
              <a:gd name="connsiteY15" fmla="*/ 751398 h 996667"/>
              <a:gd name="connsiteX16" fmla="*/ 0 w 4399844"/>
              <a:gd name="connsiteY16" fmla="*/ 626162 h 996667"/>
              <a:gd name="connsiteX17" fmla="*/ 0 w 4399844"/>
              <a:gd name="connsiteY17" fmla="*/ 626165 h 996667"/>
              <a:gd name="connsiteX18" fmla="*/ 0 w 4399844"/>
              <a:gd name="connsiteY18" fmla="*/ 438316 h 996667"/>
              <a:gd name="connsiteX19" fmla="*/ 0 w 4399844"/>
              <a:gd name="connsiteY19" fmla="*/ 438316 h 996667"/>
              <a:gd name="connsiteX20" fmla="*/ 0 w 4399844"/>
              <a:gd name="connsiteY20" fmla="*/ 125236 h 996667"/>
              <a:gd name="connsiteX0" fmla="*/ 0 w 4399844"/>
              <a:gd name="connsiteY0" fmla="*/ 125236 h 996667"/>
              <a:gd name="connsiteX1" fmla="*/ 125236 w 4399844"/>
              <a:gd name="connsiteY1" fmla="*/ 0 h 996667"/>
              <a:gd name="connsiteX2" fmla="*/ 733307 w 4399844"/>
              <a:gd name="connsiteY2" fmla="*/ 0 h 996667"/>
              <a:gd name="connsiteX3" fmla="*/ 733307 w 4399844"/>
              <a:gd name="connsiteY3" fmla="*/ 0 h 996667"/>
              <a:gd name="connsiteX4" fmla="*/ 1833268 w 4399844"/>
              <a:gd name="connsiteY4" fmla="*/ 0 h 996667"/>
              <a:gd name="connsiteX5" fmla="*/ 4274608 w 4399844"/>
              <a:gd name="connsiteY5" fmla="*/ 0 h 996667"/>
              <a:gd name="connsiteX6" fmla="*/ 4399844 w 4399844"/>
              <a:gd name="connsiteY6" fmla="*/ 125236 h 996667"/>
              <a:gd name="connsiteX7" fmla="*/ 4399844 w 4399844"/>
              <a:gd name="connsiteY7" fmla="*/ 438316 h 996667"/>
              <a:gd name="connsiteX8" fmla="*/ 4399844 w 4399844"/>
              <a:gd name="connsiteY8" fmla="*/ 438316 h 996667"/>
              <a:gd name="connsiteX9" fmla="*/ 4399844 w 4399844"/>
              <a:gd name="connsiteY9" fmla="*/ 626165 h 996667"/>
              <a:gd name="connsiteX10" fmla="*/ 4399844 w 4399844"/>
              <a:gd name="connsiteY10" fmla="*/ 626162 h 996667"/>
              <a:gd name="connsiteX11" fmla="*/ 4274608 w 4399844"/>
              <a:gd name="connsiteY11" fmla="*/ 751398 h 996667"/>
              <a:gd name="connsiteX12" fmla="*/ 3775398 w 4399844"/>
              <a:gd name="connsiteY12" fmla="*/ 751398 h 996667"/>
              <a:gd name="connsiteX13" fmla="*/ 3925492 w 4399844"/>
              <a:gd name="connsiteY13" fmla="*/ 956965 h 996667"/>
              <a:gd name="connsiteX14" fmla="*/ 3216010 w 4399844"/>
              <a:gd name="connsiteY14" fmla="*/ 746082 h 996667"/>
              <a:gd name="connsiteX15" fmla="*/ 125236 w 4399844"/>
              <a:gd name="connsiteY15" fmla="*/ 751398 h 996667"/>
              <a:gd name="connsiteX16" fmla="*/ 0 w 4399844"/>
              <a:gd name="connsiteY16" fmla="*/ 626162 h 996667"/>
              <a:gd name="connsiteX17" fmla="*/ 0 w 4399844"/>
              <a:gd name="connsiteY17" fmla="*/ 626165 h 996667"/>
              <a:gd name="connsiteX18" fmla="*/ 0 w 4399844"/>
              <a:gd name="connsiteY18" fmla="*/ 438316 h 996667"/>
              <a:gd name="connsiteX19" fmla="*/ 0 w 4399844"/>
              <a:gd name="connsiteY19" fmla="*/ 438316 h 996667"/>
              <a:gd name="connsiteX20" fmla="*/ 0 w 4399844"/>
              <a:gd name="connsiteY20" fmla="*/ 125236 h 996667"/>
              <a:gd name="connsiteX0" fmla="*/ 0 w 4399844"/>
              <a:gd name="connsiteY0" fmla="*/ 125236 h 996667"/>
              <a:gd name="connsiteX1" fmla="*/ 125236 w 4399844"/>
              <a:gd name="connsiteY1" fmla="*/ 0 h 996667"/>
              <a:gd name="connsiteX2" fmla="*/ 733307 w 4399844"/>
              <a:gd name="connsiteY2" fmla="*/ 0 h 996667"/>
              <a:gd name="connsiteX3" fmla="*/ 733307 w 4399844"/>
              <a:gd name="connsiteY3" fmla="*/ 0 h 996667"/>
              <a:gd name="connsiteX4" fmla="*/ 1833268 w 4399844"/>
              <a:gd name="connsiteY4" fmla="*/ 0 h 996667"/>
              <a:gd name="connsiteX5" fmla="*/ 4274608 w 4399844"/>
              <a:gd name="connsiteY5" fmla="*/ 0 h 996667"/>
              <a:gd name="connsiteX6" fmla="*/ 4399844 w 4399844"/>
              <a:gd name="connsiteY6" fmla="*/ 125236 h 996667"/>
              <a:gd name="connsiteX7" fmla="*/ 4399844 w 4399844"/>
              <a:gd name="connsiteY7" fmla="*/ 438316 h 996667"/>
              <a:gd name="connsiteX8" fmla="*/ 4399844 w 4399844"/>
              <a:gd name="connsiteY8" fmla="*/ 438316 h 996667"/>
              <a:gd name="connsiteX9" fmla="*/ 4399844 w 4399844"/>
              <a:gd name="connsiteY9" fmla="*/ 626165 h 996667"/>
              <a:gd name="connsiteX10" fmla="*/ 4399844 w 4399844"/>
              <a:gd name="connsiteY10" fmla="*/ 626162 h 996667"/>
              <a:gd name="connsiteX11" fmla="*/ 4274608 w 4399844"/>
              <a:gd name="connsiteY11" fmla="*/ 751398 h 996667"/>
              <a:gd name="connsiteX12" fmla="*/ 3775398 w 4399844"/>
              <a:gd name="connsiteY12" fmla="*/ 751398 h 996667"/>
              <a:gd name="connsiteX13" fmla="*/ 3925492 w 4399844"/>
              <a:gd name="connsiteY13" fmla="*/ 956965 h 996667"/>
              <a:gd name="connsiteX14" fmla="*/ 3216010 w 4399844"/>
              <a:gd name="connsiteY14" fmla="*/ 746082 h 996667"/>
              <a:gd name="connsiteX15" fmla="*/ 125236 w 4399844"/>
              <a:gd name="connsiteY15" fmla="*/ 751398 h 996667"/>
              <a:gd name="connsiteX16" fmla="*/ 0 w 4399844"/>
              <a:gd name="connsiteY16" fmla="*/ 626162 h 996667"/>
              <a:gd name="connsiteX17" fmla="*/ 0 w 4399844"/>
              <a:gd name="connsiteY17" fmla="*/ 626165 h 996667"/>
              <a:gd name="connsiteX18" fmla="*/ 0 w 4399844"/>
              <a:gd name="connsiteY18" fmla="*/ 438316 h 996667"/>
              <a:gd name="connsiteX19" fmla="*/ 0 w 4399844"/>
              <a:gd name="connsiteY19" fmla="*/ 438316 h 996667"/>
              <a:gd name="connsiteX20" fmla="*/ 0 w 4399844"/>
              <a:gd name="connsiteY20" fmla="*/ 125236 h 996667"/>
              <a:gd name="connsiteX0" fmla="*/ 0 w 4399844"/>
              <a:gd name="connsiteY0" fmla="*/ 125236 h 982858"/>
              <a:gd name="connsiteX1" fmla="*/ 125236 w 4399844"/>
              <a:gd name="connsiteY1" fmla="*/ 0 h 982858"/>
              <a:gd name="connsiteX2" fmla="*/ 733307 w 4399844"/>
              <a:gd name="connsiteY2" fmla="*/ 0 h 982858"/>
              <a:gd name="connsiteX3" fmla="*/ 733307 w 4399844"/>
              <a:gd name="connsiteY3" fmla="*/ 0 h 982858"/>
              <a:gd name="connsiteX4" fmla="*/ 1833268 w 4399844"/>
              <a:gd name="connsiteY4" fmla="*/ 0 h 982858"/>
              <a:gd name="connsiteX5" fmla="*/ 4274608 w 4399844"/>
              <a:gd name="connsiteY5" fmla="*/ 0 h 982858"/>
              <a:gd name="connsiteX6" fmla="*/ 4399844 w 4399844"/>
              <a:gd name="connsiteY6" fmla="*/ 125236 h 982858"/>
              <a:gd name="connsiteX7" fmla="*/ 4399844 w 4399844"/>
              <a:gd name="connsiteY7" fmla="*/ 438316 h 982858"/>
              <a:gd name="connsiteX8" fmla="*/ 4399844 w 4399844"/>
              <a:gd name="connsiteY8" fmla="*/ 438316 h 982858"/>
              <a:gd name="connsiteX9" fmla="*/ 4399844 w 4399844"/>
              <a:gd name="connsiteY9" fmla="*/ 626165 h 982858"/>
              <a:gd name="connsiteX10" fmla="*/ 4399844 w 4399844"/>
              <a:gd name="connsiteY10" fmla="*/ 626162 h 982858"/>
              <a:gd name="connsiteX11" fmla="*/ 4274608 w 4399844"/>
              <a:gd name="connsiteY11" fmla="*/ 751398 h 982858"/>
              <a:gd name="connsiteX12" fmla="*/ 3775398 w 4399844"/>
              <a:gd name="connsiteY12" fmla="*/ 751398 h 982858"/>
              <a:gd name="connsiteX13" fmla="*/ 3925492 w 4399844"/>
              <a:gd name="connsiteY13" fmla="*/ 956965 h 982858"/>
              <a:gd name="connsiteX14" fmla="*/ 3216010 w 4399844"/>
              <a:gd name="connsiteY14" fmla="*/ 746082 h 982858"/>
              <a:gd name="connsiteX15" fmla="*/ 125236 w 4399844"/>
              <a:gd name="connsiteY15" fmla="*/ 751398 h 982858"/>
              <a:gd name="connsiteX16" fmla="*/ 0 w 4399844"/>
              <a:gd name="connsiteY16" fmla="*/ 626162 h 982858"/>
              <a:gd name="connsiteX17" fmla="*/ 0 w 4399844"/>
              <a:gd name="connsiteY17" fmla="*/ 626165 h 982858"/>
              <a:gd name="connsiteX18" fmla="*/ 0 w 4399844"/>
              <a:gd name="connsiteY18" fmla="*/ 438316 h 982858"/>
              <a:gd name="connsiteX19" fmla="*/ 0 w 4399844"/>
              <a:gd name="connsiteY19" fmla="*/ 438316 h 982858"/>
              <a:gd name="connsiteX20" fmla="*/ 0 w 4399844"/>
              <a:gd name="connsiteY20" fmla="*/ 125236 h 982858"/>
              <a:gd name="connsiteX0" fmla="*/ 0 w 4399844"/>
              <a:gd name="connsiteY0" fmla="*/ 125236 h 982858"/>
              <a:gd name="connsiteX1" fmla="*/ 125236 w 4399844"/>
              <a:gd name="connsiteY1" fmla="*/ 0 h 982858"/>
              <a:gd name="connsiteX2" fmla="*/ 733307 w 4399844"/>
              <a:gd name="connsiteY2" fmla="*/ 0 h 982858"/>
              <a:gd name="connsiteX3" fmla="*/ 733307 w 4399844"/>
              <a:gd name="connsiteY3" fmla="*/ 0 h 982858"/>
              <a:gd name="connsiteX4" fmla="*/ 1833268 w 4399844"/>
              <a:gd name="connsiteY4" fmla="*/ 0 h 982858"/>
              <a:gd name="connsiteX5" fmla="*/ 4274608 w 4399844"/>
              <a:gd name="connsiteY5" fmla="*/ 0 h 982858"/>
              <a:gd name="connsiteX6" fmla="*/ 4399844 w 4399844"/>
              <a:gd name="connsiteY6" fmla="*/ 125236 h 982858"/>
              <a:gd name="connsiteX7" fmla="*/ 4399844 w 4399844"/>
              <a:gd name="connsiteY7" fmla="*/ 438316 h 982858"/>
              <a:gd name="connsiteX8" fmla="*/ 4399844 w 4399844"/>
              <a:gd name="connsiteY8" fmla="*/ 438316 h 982858"/>
              <a:gd name="connsiteX9" fmla="*/ 4399844 w 4399844"/>
              <a:gd name="connsiteY9" fmla="*/ 626165 h 982858"/>
              <a:gd name="connsiteX10" fmla="*/ 4399844 w 4399844"/>
              <a:gd name="connsiteY10" fmla="*/ 626162 h 982858"/>
              <a:gd name="connsiteX11" fmla="*/ 4274608 w 4399844"/>
              <a:gd name="connsiteY11" fmla="*/ 751398 h 982858"/>
              <a:gd name="connsiteX12" fmla="*/ 3775398 w 4399844"/>
              <a:gd name="connsiteY12" fmla="*/ 751398 h 982858"/>
              <a:gd name="connsiteX13" fmla="*/ 3925492 w 4399844"/>
              <a:gd name="connsiteY13" fmla="*/ 956965 h 982858"/>
              <a:gd name="connsiteX14" fmla="*/ 3418028 w 4399844"/>
              <a:gd name="connsiteY14" fmla="*/ 746082 h 982858"/>
              <a:gd name="connsiteX15" fmla="*/ 125236 w 4399844"/>
              <a:gd name="connsiteY15" fmla="*/ 751398 h 982858"/>
              <a:gd name="connsiteX16" fmla="*/ 0 w 4399844"/>
              <a:gd name="connsiteY16" fmla="*/ 626162 h 982858"/>
              <a:gd name="connsiteX17" fmla="*/ 0 w 4399844"/>
              <a:gd name="connsiteY17" fmla="*/ 626165 h 982858"/>
              <a:gd name="connsiteX18" fmla="*/ 0 w 4399844"/>
              <a:gd name="connsiteY18" fmla="*/ 438316 h 982858"/>
              <a:gd name="connsiteX19" fmla="*/ 0 w 4399844"/>
              <a:gd name="connsiteY19" fmla="*/ 438316 h 982858"/>
              <a:gd name="connsiteX20" fmla="*/ 0 w 4399844"/>
              <a:gd name="connsiteY20" fmla="*/ 125236 h 982858"/>
              <a:gd name="connsiteX0" fmla="*/ 0 w 4399844"/>
              <a:gd name="connsiteY0" fmla="*/ 125236 h 965602"/>
              <a:gd name="connsiteX1" fmla="*/ 125236 w 4399844"/>
              <a:gd name="connsiteY1" fmla="*/ 0 h 965602"/>
              <a:gd name="connsiteX2" fmla="*/ 733307 w 4399844"/>
              <a:gd name="connsiteY2" fmla="*/ 0 h 965602"/>
              <a:gd name="connsiteX3" fmla="*/ 733307 w 4399844"/>
              <a:gd name="connsiteY3" fmla="*/ 0 h 965602"/>
              <a:gd name="connsiteX4" fmla="*/ 1833268 w 4399844"/>
              <a:gd name="connsiteY4" fmla="*/ 0 h 965602"/>
              <a:gd name="connsiteX5" fmla="*/ 4274608 w 4399844"/>
              <a:gd name="connsiteY5" fmla="*/ 0 h 965602"/>
              <a:gd name="connsiteX6" fmla="*/ 4399844 w 4399844"/>
              <a:gd name="connsiteY6" fmla="*/ 125236 h 965602"/>
              <a:gd name="connsiteX7" fmla="*/ 4399844 w 4399844"/>
              <a:gd name="connsiteY7" fmla="*/ 438316 h 965602"/>
              <a:gd name="connsiteX8" fmla="*/ 4399844 w 4399844"/>
              <a:gd name="connsiteY8" fmla="*/ 438316 h 965602"/>
              <a:gd name="connsiteX9" fmla="*/ 4399844 w 4399844"/>
              <a:gd name="connsiteY9" fmla="*/ 626165 h 965602"/>
              <a:gd name="connsiteX10" fmla="*/ 4399844 w 4399844"/>
              <a:gd name="connsiteY10" fmla="*/ 626162 h 965602"/>
              <a:gd name="connsiteX11" fmla="*/ 4274608 w 4399844"/>
              <a:gd name="connsiteY11" fmla="*/ 751398 h 965602"/>
              <a:gd name="connsiteX12" fmla="*/ 3775398 w 4399844"/>
              <a:gd name="connsiteY12" fmla="*/ 751398 h 965602"/>
              <a:gd name="connsiteX13" fmla="*/ 3925492 w 4399844"/>
              <a:gd name="connsiteY13" fmla="*/ 956965 h 965602"/>
              <a:gd name="connsiteX14" fmla="*/ 3418028 w 4399844"/>
              <a:gd name="connsiteY14" fmla="*/ 746082 h 965602"/>
              <a:gd name="connsiteX15" fmla="*/ 125236 w 4399844"/>
              <a:gd name="connsiteY15" fmla="*/ 751398 h 965602"/>
              <a:gd name="connsiteX16" fmla="*/ 0 w 4399844"/>
              <a:gd name="connsiteY16" fmla="*/ 626162 h 965602"/>
              <a:gd name="connsiteX17" fmla="*/ 0 w 4399844"/>
              <a:gd name="connsiteY17" fmla="*/ 626165 h 965602"/>
              <a:gd name="connsiteX18" fmla="*/ 0 w 4399844"/>
              <a:gd name="connsiteY18" fmla="*/ 438316 h 965602"/>
              <a:gd name="connsiteX19" fmla="*/ 0 w 4399844"/>
              <a:gd name="connsiteY19" fmla="*/ 438316 h 965602"/>
              <a:gd name="connsiteX20" fmla="*/ 0 w 4399844"/>
              <a:gd name="connsiteY20" fmla="*/ 125236 h 965602"/>
              <a:gd name="connsiteX0" fmla="*/ 0 w 4399844"/>
              <a:gd name="connsiteY0" fmla="*/ 125236 h 961766"/>
              <a:gd name="connsiteX1" fmla="*/ 125236 w 4399844"/>
              <a:gd name="connsiteY1" fmla="*/ 0 h 961766"/>
              <a:gd name="connsiteX2" fmla="*/ 733307 w 4399844"/>
              <a:gd name="connsiteY2" fmla="*/ 0 h 961766"/>
              <a:gd name="connsiteX3" fmla="*/ 733307 w 4399844"/>
              <a:gd name="connsiteY3" fmla="*/ 0 h 961766"/>
              <a:gd name="connsiteX4" fmla="*/ 1833268 w 4399844"/>
              <a:gd name="connsiteY4" fmla="*/ 0 h 961766"/>
              <a:gd name="connsiteX5" fmla="*/ 4274608 w 4399844"/>
              <a:gd name="connsiteY5" fmla="*/ 0 h 961766"/>
              <a:gd name="connsiteX6" fmla="*/ 4399844 w 4399844"/>
              <a:gd name="connsiteY6" fmla="*/ 125236 h 961766"/>
              <a:gd name="connsiteX7" fmla="*/ 4399844 w 4399844"/>
              <a:gd name="connsiteY7" fmla="*/ 438316 h 961766"/>
              <a:gd name="connsiteX8" fmla="*/ 4399844 w 4399844"/>
              <a:gd name="connsiteY8" fmla="*/ 438316 h 961766"/>
              <a:gd name="connsiteX9" fmla="*/ 4399844 w 4399844"/>
              <a:gd name="connsiteY9" fmla="*/ 626165 h 961766"/>
              <a:gd name="connsiteX10" fmla="*/ 4399844 w 4399844"/>
              <a:gd name="connsiteY10" fmla="*/ 626162 h 961766"/>
              <a:gd name="connsiteX11" fmla="*/ 4274608 w 4399844"/>
              <a:gd name="connsiteY11" fmla="*/ 751398 h 961766"/>
              <a:gd name="connsiteX12" fmla="*/ 3775398 w 4399844"/>
              <a:gd name="connsiteY12" fmla="*/ 751398 h 961766"/>
              <a:gd name="connsiteX13" fmla="*/ 3925492 w 4399844"/>
              <a:gd name="connsiteY13" fmla="*/ 956965 h 961766"/>
              <a:gd name="connsiteX14" fmla="*/ 3418028 w 4399844"/>
              <a:gd name="connsiteY14" fmla="*/ 746082 h 961766"/>
              <a:gd name="connsiteX15" fmla="*/ 125236 w 4399844"/>
              <a:gd name="connsiteY15" fmla="*/ 751398 h 961766"/>
              <a:gd name="connsiteX16" fmla="*/ 0 w 4399844"/>
              <a:gd name="connsiteY16" fmla="*/ 626162 h 961766"/>
              <a:gd name="connsiteX17" fmla="*/ 0 w 4399844"/>
              <a:gd name="connsiteY17" fmla="*/ 626165 h 961766"/>
              <a:gd name="connsiteX18" fmla="*/ 0 w 4399844"/>
              <a:gd name="connsiteY18" fmla="*/ 438316 h 961766"/>
              <a:gd name="connsiteX19" fmla="*/ 0 w 4399844"/>
              <a:gd name="connsiteY19" fmla="*/ 438316 h 961766"/>
              <a:gd name="connsiteX20" fmla="*/ 0 w 4399844"/>
              <a:gd name="connsiteY20" fmla="*/ 125236 h 961766"/>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775398 w 4399844"/>
              <a:gd name="connsiteY12" fmla="*/ 751398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418028 w 4399844"/>
              <a:gd name="connsiteY14" fmla="*/ 746082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87040 w 4399844"/>
              <a:gd name="connsiteY12" fmla="*/ 756715 h 956965"/>
              <a:gd name="connsiteX13" fmla="*/ 3925492 w 4399844"/>
              <a:gd name="connsiteY13" fmla="*/ 956965 h 956965"/>
              <a:gd name="connsiteX14" fmla="*/ 3534986 w 4399844"/>
              <a:gd name="connsiteY14" fmla="*/ 751398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56965"/>
              <a:gd name="connsiteX1" fmla="*/ 125236 w 4399844"/>
              <a:gd name="connsiteY1" fmla="*/ 0 h 956965"/>
              <a:gd name="connsiteX2" fmla="*/ 733307 w 4399844"/>
              <a:gd name="connsiteY2" fmla="*/ 0 h 956965"/>
              <a:gd name="connsiteX3" fmla="*/ 733307 w 4399844"/>
              <a:gd name="connsiteY3" fmla="*/ 0 h 956965"/>
              <a:gd name="connsiteX4" fmla="*/ 1833268 w 4399844"/>
              <a:gd name="connsiteY4" fmla="*/ 0 h 956965"/>
              <a:gd name="connsiteX5" fmla="*/ 4274608 w 4399844"/>
              <a:gd name="connsiteY5" fmla="*/ 0 h 956965"/>
              <a:gd name="connsiteX6" fmla="*/ 4399844 w 4399844"/>
              <a:gd name="connsiteY6" fmla="*/ 125236 h 956965"/>
              <a:gd name="connsiteX7" fmla="*/ 4399844 w 4399844"/>
              <a:gd name="connsiteY7" fmla="*/ 438316 h 956965"/>
              <a:gd name="connsiteX8" fmla="*/ 4399844 w 4399844"/>
              <a:gd name="connsiteY8" fmla="*/ 438316 h 956965"/>
              <a:gd name="connsiteX9" fmla="*/ 4399844 w 4399844"/>
              <a:gd name="connsiteY9" fmla="*/ 626165 h 956965"/>
              <a:gd name="connsiteX10" fmla="*/ 4399844 w 4399844"/>
              <a:gd name="connsiteY10" fmla="*/ 626162 h 956965"/>
              <a:gd name="connsiteX11" fmla="*/ 4274608 w 4399844"/>
              <a:gd name="connsiteY11" fmla="*/ 751398 h 956965"/>
              <a:gd name="connsiteX12" fmla="*/ 3856761 w 4399844"/>
              <a:gd name="connsiteY12" fmla="*/ 762770 h 956965"/>
              <a:gd name="connsiteX13" fmla="*/ 3925492 w 4399844"/>
              <a:gd name="connsiteY13" fmla="*/ 956965 h 956965"/>
              <a:gd name="connsiteX14" fmla="*/ 3534986 w 4399844"/>
              <a:gd name="connsiteY14" fmla="*/ 751398 h 956965"/>
              <a:gd name="connsiteX15" fmla="*/ 125236 w 4399844"/>
              <a:gd name="connsiteY15" fmla="*/ 751398 h 956965"/>
              <a:gd name="connsiteX16" fmla="*/ 0 w 4399844"/>
              <a:gd name="connsiteY16" fmla="*/ 626162 h 956965"/>
              <a:gd name="connsiteX17" fmla="*/ 0 w 4399844"/>
              <a:gd name="connsiteY17" fmla="*/ 626165 h 956965"/>
              <a:gd name="connsiteX18" fmla="*/ 0 w 4399844"/>
              <a:gd name="connsiteY18" fmla="*/ 438316 h 956965"/>
              <a:gd name="connsiteX19" fmla="*/ 0 w 4399844"/>
              <a:gd name="connsiteY19" fmla="*/ 438316 h 956965"/>
              <a:gd name="connsiteX20" fmla="*/ 0 w 4399844"/>
              <a:gd name="connsiteY20" fmla="*/ 125236 h 956965"/>
              <a:gd name="connsiteX0" fmla="*/ 0 w 4399844"/>
              <a:gd name="connsiteY0" fmla="*/ 125236 h 963159"/>
              <a:gd name="connsiteX1" fmla="*/ 125236 w 4399844"/>
              <a:gd name="connsiteY1" fmla="*/ 0 h 963159"/>
              <a:gd name="connsiteX2" fmla="*/ 733307 w 4399844"/>
              <a:gd name="connsiteY2" fmla="*/ 0 h 963159"/>
              <a:gd name="connsiteX3" fmla="*/ 733307 w 4399844"/>
              <a:gd name="connsiteY3" fmla="*/ 0 h 963159"/>
              <a:gd name="connsiteX4" fmla="*/ 1833268 w 4399844"/>
              <a:gd name="connsiteY4" fmla="*/ 0 h 963159"/>
              <a:gd name="connsiteX5" fmla="*/ 4274608 w 4399844"/>
              <a:gd name="connsiteY5" fmla="*/ 0 h 963159"/>
              <a:gd name="connsiteX6" fmla="*/ 4399844 w 4399844"/>
              <a:gd name="connsiteY6" fmla="*/ 125236 h 963159"/>
              <a:gd name="connsiteX7" fmla="*/ 4399844 w 4399844"/>
              <a:gd name="connsiteY7" fmla="*/ 438316 h 963159"/>
              <a:gd name="connsiteX8" fmla="*/ 4399844 w 4399844"/>
              <a:gd name="connsiteY8" fmla="*/ 438316 h 963159"/>
              <a:gd name="connsiteX9" fmla="*/ 4399844 w 4399844"/>
              <a:gd name="connsiteY9" fmla="*/ 626165 h 963159"/>
              <a:gd name="connsiteX10" fmla="*/ 4399844 w 4399844"/>
              <a:gd name="connsiteY10" fmla="*/ 626162 h 963159"/>
              <a:gd name="connsiteX11" fmla="*/ 4274608 w 4399844"/>
              <a:gd name="connsiteY11" fmla="*/ 751398 h 963159"/>
              <a:gd name="connsiteX12" fmla="*/ 3856761 w 4399844"/>
              <a:gd name="connsiteY12" fmla="*/ 762770 h 963159"/>
              <a:gd name="connsiteX13" fmla="*/ 3925492 w 4399844"/>
              <a:gd name="connsiteY13" fmla="*/ 956965 h 963159"/>
              <a:gd name="connsiteX14" fmla="*/ 3534986 w 4399844"/>
              <a:gd name="connsiteY14" fmla="*/ 751398 h 963159"/>
              <a:gd name="connsiteX15" fmla="*/ 125236 w 4399844"/>
              <a:gd name="connsiteY15" fmla="*/ 751398 h 963159"/>
              <a:gd name="connsiteX16" fmla="*/ 0 w 4399844"/>
              <a:gd name="connsiteY16" fmla="*/ 626162 h 963159"/>
              <a:gd name="connsiteX17" fmla="*/ 0 w 4399844"/>
              <a:gd name="connsiteY17" fmla="*/ 626165 h 963159"/>
              <a:gd name="connsiteX18" fmla="*/ 0 w 4399844"/>
              <a:gd name="connsiteY18" fmla="*/ 438316 h 963159"/>
              <a:gd name="connsiteX19" fmla="*/ 0 w 4399844"/>
              <a:gd name="connsiteY19" fmla="*/ 438316 h 963159"/>
              <a:gd name="connsiteX20" fmla="*/ 0 w 4399844"/>
              <a:gd name="connsiteY20" fmla="*/ 125236 h 963159"/>
              <a:gd name="connsiteX0" fmla="*/ 0 w 4399844"/>
              <a:gd name="connsiteY0" fmla="*/ 125236 h 960834"/>
              <a:gd name="connsiteX1" fmla="*/ 125236 w 4399844"/>
              <a:gd name="connsiteY1" fmla="*/ 0 h 960834"/>
              <a:gd name="connsiteX2" fmla="*/ 733307 w 4399844"/>
              <a:gd name="connsiteY2" fmla="*/ 0 h 960834"/>
              <a:gd name="connsiteX3" fmla="*/ 733307 w 4399844"/>
              <a:gd name="connsiteY3" fmla="*/ 0 h 960834"/>
              <a:gd name="connsiteX4" fmla="*/ 1833268 w 4399844"/>
              <a:gd name="connsiteY4" fmla="*/ 0 h 960834"/>
              <a:gd name="connsiteX5" fmla="*/ 4274608 w 4399844"/>
              <a:gd name="connsiteY5" fmla="*/ 0 h 960834"/>
              <a:gd name="connsiteX6" fmla="*/ 4399844 w 4399844"/>
              <a:gd name="connsiteY6" fmla="*/ 125236 h 960834"/>
              <a:gd name="connsiteX7" fmla="*/ 4399844 w 4399844"/>
              <a:gd name="connsiteY7" fmla="*/ 438316 h 960834"/>
              <a:gd name="connsiteX8" fmla="*/ 4399844 w 4399844"/>
              <a:gd name="connsiteY8" fmla="*/ 438316 h 960834"/>
              <a:gd name="connsiteX9" fmla="*/ 4399844 w 4399844"/>
              <a:gd name="connsiteY9" fmla="*/ 626165 h 960834"/>
              <a:gd name="connsiteX10" fmla="*/ 4399844 w 4399844"/>
              <a:gd name="connsiteY10" fmla="*/ 626162 h 960834"/>
              <a:gd name="connsiteX11" fmla="*/ 4274608 w 4399844"/>
              <a:gd name="connsiteY11" fmla="*/ 751398 h 960834"/>
              <a:gd name="connsiteX12" fmla="*/ 3856761 w 4399844"/>
              <a:gd name="connsiteY12" fmla="*/ 762770 h 960834"/>
              <a:gd name="connsiteX13" fmla="*/ 3925492 w 4399844"/>
              <a:gd name="connsiteY13" fmla="*/ 956965 h 960834"/>
              <a:gd name="connsiteX14" fmla="*/ 3534986 w 4399844"/>
              <a:gd name="connsiteY14" fmla="*/ 751398 h 960834"/>
              <a:gd name="connsiteX15" fmla="*/ 125236 w 4399844"/>
              <a:gd name="connsiteY15" fmla="*/ 751398 h 960834"/>
              <a:gd name="connsiteX16" fmla="*/ 0 w 4399844"/>
              <a:gd name="connsiteY16" fmla="*/ 626162 h 960834"/>
              <a:gd name="connsiteX17" fmla="*/ 0 w 4399844"/>
              <a:gd name="connsiteY17" fmla="*/ 626165 h 960834"/>
              <a:gd name="connsiteX18" fmla="*/ 0 w 4399844"/>
              <a:gd name="connsiteY18" fmla="*/ 438316 h 960834"/>
              <a:gd name="connsiteX19" fmla="*/ 0 w 4399844"/>
              <a:gd name="connsiteY19" fmla="*/ 438316 h 960834"/>
              <a:gd name="connsiteX20" fmla="*/ 0 w 4399844"/>
              <a:gd name="connsiteY20" fmla="*/ 125236 h 960834"/>
              <a:gd name="connsiteX0" fmla="*/ 0 w 4399844"/>
              <a:gd name="connsiteY0" fmla="*/ 125236 h 960834"/>
              <a:gd name="connsiteX1" fmla="*/ 125236 w 4399844"/>
              <a:gd name="connsiteY1" fmla="*/ 0 h 960834"/>
              <a:gd name="connsiteX2" fmla="*/ 733307 w 4399844"/>
              <a:gd name="connsiteY2" fmla="*/ 0 h 960834"/>
              <a:gd name="connsiteX3" fmla="*/ 733307 w 4399844"/>
              <a:gd name="connsiteY3" fmla="*/ 0 h 960834"/>
              <a:gd name="connsiteX4" fmla="*/ 1833268 w 4399844"/>
              <a:gd name="connsiteY4" fmla="*/ 0 h 960834"/>
              <a:gd name="connsiteX5" fmla="*/ 4274608 w 4399844"/>
              <a:gd name="connsiteY5" fmla="*/ 0 h 960834"/>
              <a:gd name="connsiteX6" fmla="*/ 4399844 w 4399844"/>
              <a:gd name="connsiteY6" fmla="*/ 125236 h 960834"/>
              <a:gd name="connsiteX7" fmla="*/ 4399844 w 4399844"/>
              <a:gd name="connsiteY7" fmla="*/ 438316 h 960834"/>
              <a:gd name="connsiteX8" fmla="*/ 4399844 w 4399844"/>
              <a:gd name="connsiteY8" fmla="*/ 438316 h 960834"/>
              <a:gd name="connsiteX9" fmla="*/ 4399844 w 4399844"/>
              <a:gd name="connsiteY9" fmla="*/ 626165 h 960834"/>
              <a:gd name="connsiteX10" fmla="*/ 4399844 w 4399844"/>
              <a:gd name="connsiteY10" fmla="*/ 626162 h 960834"/>
              <a:gd name="connsiteX11" fmla="*/ 4274608 w 4399844"/>
              <a:gd name="connsiteY11" fmla="*/ 751398 h 960834"/>
              <a:gd name="connsiteX12" fmla="*/ 3856761 w 4399844"/>
              <a:gd name="connsiteY12" fmla="*/ 762770 h 960834"/>
              <a:gd name="connsiteX13" fmla="*/ 3925492 w 4399844"/>
              <a:gd name="connsiteY13" fmla="*/ 956965 h 960834"/>
              <a:gd name="connsiteX14" fmla="*/ 3534986 w 4399844"/>
              <a:gd name="connsiteY14" fmla="*/ 751398 h 960834"/>
              <a:gd name="connsiteX15" fmla="*/ 125236 w 4399844"/>
              <a:gd name="connsiteY15" fmla="*/ 751398 h 960834"/>
              <a:gd name="connsiteX16" fmla="*/ 0 w 4399844"/>
              <a:gd name="connsiteY16" fmla="*/ 626162 h 960834"/>
              <a:gd name="connsiteX17" fmla="*/ 0 w 4399844"/>
              <a:gd name="connsiteY17" fmla="*/ 626165 h 960834"/>
              <a:gd name="connsiteX18" fmla="*/ 0 w 4399844"/>
              <a:gd name="connsiteY18" fmla="*/ 438316 h 960834"/>
              <a:gd name="connsiteX19" fmla="*/ 0 w 4399844"/>
              <a:gd name="connsiteY19" fmla="*/ 438316 h 960834"/>
              <a:gd name="connsiteX20" fmla="*/ 0 w 4399844"/>
              <a:gd name="connsiteY20" fmla="*/ 125236 h 960834"/>
              <a:gd name="connsiteX0" fmla="*/ 0 w 4399844"/>
              <a:gd name="connsiteY0" fmla="*/ 125236 h 968038"/>
              <a:gd name="connsiteX1" fmla="*/ 125236 w 4399844"/>
              <a:gd name="connsiteY1" fmla="*/ 0 h 968038"/>
              <a:gd name="connsiteX2" fmla="*/ 733307 w 4399844"/>
              <a:gd name="connsiteY2" fmla="*/ 0 h 968038"/>
              <a:gd name="connsiteX3" fmla="*/ 733307 w 4399844"/>
              <a:gd name="connsiteY3" fmla="*/ 0 h 968038"/>
              <a:gd name="connsiteX4" fmla="*/ 1833268 w 4399844"/>
              <a:gd name="connsiteY4" fmla="*/ 0 h 968038"/>
              <a:gd name="connsiteX5" fmla="*/ 4274608 w 4399844"/>
              <a:gd name="connsiteY5" fmla="*/ 0 h 968038"/>
              <a:gd name="connsiteX6" fmla="*/ 4399844 w 4399844"/>
              <a:gd name="connsiteY6" fmla="*/ 125236 h 968038"/>
              <a:gd name="connsiteX7" fmla="*/ 4399844 w 4399844"/>
              <a:gd name="connsiteY7" fmla="*/ 438316 h 968038"/>
              <a:gd name="connsiteX8" fmla="*/ 4399844 w 4399844"/>
              <a:gd name="connsiteY8" fmla="*/ 438316 h 968038"/>
              <a:gd name="connsiteX9" fmla="*/ 4399844 w 4399844"/>
              <a:gd name="connsiteY9" fmla="*/ 626165 h 968038"/>
              <a:gd name="connsiteX10" fmla="*/ 4399844 w 4399844"/>
              <a:gd name="connsiteY10" fmla="*/ 626162 h 968038"/>
              <a:gd name="connsiteX11" fmla="*/ 4274608 w 4399844"/>
              <a:gd name="connsiteY11" fmla="*/ 751398 h 968038"/>
              <a:gd name="connsiteX12" fmla="*/ 3856761 w 4399844"/>
              <a:gd name="connsiteY12" fmla="*/ 762770 h 968038"/>
              <a:gd name="connsiteX13" fmla="*/ 3925492 w 4399844"/>
              <a:gd name="connsiteY13" fmla="*/ 956965 h 968038"/>
              <a:gd name="connsiteX14" fmla="*/ 3534986 w 4399844"/>
              <a:gd name="connsiteY14" fmla="*/ 751398 h 968038"/>
              <a:gd name="connsiteX15" fmla="*/ 125236 w 4399844"/>
              <a:gd name="connsiteY15" fmla="*/ 751398 h 968038"/>
              <a:gd name="connsiteX16" fmla="*/ 0 w 4399844"/>
              <a:gd name="connsiteY16" fmla="*/ 626162 h 968038"/>
              <a:gd name="connsiteX17" fmla="*/ 0 w 4399844"/>
              <a:gd name="connsiteY17" fmla="*/ 626165 h 968038"/>
              <a:gd name="connsiteX18" fmla="*/ 0 w 4399844"/>
              <a:gd name="connsiteY18" fmla="*/ 438316 h 968038"/>
              <a:gd name="connsiteX19" fmla="*/ 0 w 4399844"/>
              <a:gd name="connsiteY19" fmla="*/ 438316 h 968038"/>
              <a:gd name="connsiteX20" fmla="*/ 0 w 4399844"/>
              <a:gd name="connsiteY20" fmla="*/ 125236 h 968038"/>
              <a:gd name="connsiteX0" fmla="*/ 0 w 4399844"/>
              <a:gd name="connsiteY0" fmla="*/ 125236 h 960834"/>
              <a:gd name="connsiteX1" fmla="*/ 125236 w 4399844"/>
              <a:gd name="connsiteY1" fmla="*/ 0 h 960834"/>
              <a:gd name="connsiteX2" fmla="*/ 733307 w 4399844"/>
              <a:gd name="connsiteY2" fmla="*/ 0 h 960834"/>
              <a:gd name="connsiteX3" fmla="*/ 733307 w 4399844"/>
              <a:gd name="connsiteY3" fmla="*/ 0 h 960834"/>
              <a:gd name="connsiteX4" fmla="*/ 1833268 w 4399844"/>
              <a:gd name="connsiteY4" fmla="*/ 0 h 960834"/>
              <a:gd name="connsiteX5" fmla="*/ 4274608 w 4399844"/>
              <a:gd name="connsiteY5" fmla="*/ 0 h 960834"/>
              <a:gd name="connsiteX6" fmla="*/ 4399844 w 4399844"/>
              <a:gd name="connsiteY6" fmla="*/ 125236 h 960834"/>
              <a:gd name="connsiteX7" fmla="*/ 4399844 w 4399844"/>
              <a:gd name="connsiteY7" fmla="*/ 438316 h 960834"/>
              <a:gd name="connsiteX8" fmla="*/ 4399844 w 4399844"/>
              <a:gd name="connsiteY8" fmla="*/ 438316 h 960834"/>
              <a:gd name="connsiteX9" fmla="*/ 4399844 w 4399844"/>
              <a:gd name="connsiteY9" fmla="*/ 626165 h 960834"/>
              <a:gd name="connsiteX10" fmla="*/ 4399844 w 4399844"/>
              <a:gd name="connsiteY10" fmla="*/ 626162 h 960834"/>
              <a:gd name="connsiteX11" fmla="*/ 4274608 w 4399844"/>
              <a:gd name="connsiteY11" fmla="*/ 751398 h 960834"/>
              <a:gd name="connsiteX12" fmla="*/ 3856761 w 4399844"/>
              <a:gd name="connsiteY12" fmla="*/ 762770 h 960834"/>
              <a:gd name="connsiteX13" fmla="*/ 3925492 w 4399844"/>
              <a:gd name="connsiteY13" fmla="*/ 956965 h 960834"/>
              <a:gd name="connsiteX14" fmla="*/ 3534986 w 4399844"/>
              <a:gd name="connsiteY14" fmla="*/ 751398 h 960834"/>
              <a:gd name="connsiteX15" fmla="*/ 125236 w 4399844"/>
              <a:gd name="connsiteY15" fmla="*/ 751398 h 960834"/>
              <a:gd name="connsiteX16" fmla="*/ 0 w 4399844"/>
              <a:gd name="connsiteY16" fmla="*/ 626162 h 960834"/>
              <a:gd name="connsiteX17" fmla="*/ 0 w 4399844"/>
              <a:gd name="connsiteY17" fmla="*/ 626165 h 960834"/>
              <a:gd name="connsiteX18" fmla="*/ 0 w 4399844"/>
              <a:gd name="connsiteY18" fmla="*/ 438316 h 960834"/>
              <a:gd name="connsiteX19" fmla="*/ 0 w 4399844"/>
              <a:gd name="connsiteY19" fmla="*/ 438316 h 960834"/>
              <a:gd name="connsiteX20" fmla="*/ 0 w 4399844"/>
              <a:gd name="connsiteY20" fmla="*/ 125236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99844" h="960834">
                <a:moveTo>
                  <a:pt x="0" y="125236"/>
                </a:moveTo>
                <a:cubicBezTo>
                  <a:pt x="0" y="56070"/>
                  <a:pt x="56070" y="0"/>
                  <a:pt x="125236" y="0"/>
                </a:cubicBezTo>
                <a:lnTo>
                  <a:pt x="733307" y="0"/>
                </a:lnTo>
                <a:lnTo>
                  <a:pt x="733307" y="0"/>
                </a:lnTo>
                <a:lnTo>
                  <a:pt x="1833268" y="0"/>
                </a:lnTo>
                <a:lnTo>
                  <a:pt x="4274608" y="0"/>
                </a:lnTo>
                <a:cubicBezTo>
                  <a:pt x="4343774" y="0"/>
                  <a:pt x="4399844" y="56070"/>
                  <a:pt x="4399844" y="125236"/>
                </a:cubicBezTo>
                <a:lnTo>
                  <a:pt x="4399844" y="438316"/>
                </a:lnTo>
                <a:lnTo>
                  <a:pt x="4399844" y="438316"/>
                </a:lnTo>
                <a:lnTo>
                  <a:pt x="4399844" y="626165"/>
                </a:lnTo>
                <a:lnTo>
                  <a:pt x="4399844" y="626162"/>
                </a:lnTo>
                <a:cubicBezTo>
                  <a:pt x="4399844" y="695328"/>
                  <a:pt x="4343774" y="751398"/>
                  <a:pt x="4274608" y="751398"/>
                </a:cubicBezTo>
                <a:lnTo>
                  <a:pt x="3856761" y="762770"/>
                </a:lnTo>
                <a:cubicBezTo>
                  <a:pt x="3837681" y="831292"/>
                  <a:pt x="3880777" y="888442"/>
                  <a:pt x="3925492" y="956965"/>
                </a:cubicBezTo>
                <a:cubicBezTo>
                  <a:pt x="3832396" y="967895"/>
                  <a:pt x="3647727" y="970547"/>
                  <a:pt x="3534986" y="751398"/>
                </a:cubicBezTo>
                <a:lnTo>
                  <a:pt x="125236" y="751398"/>
                </a:lnTo>
                <a:cubicBezTo>
                  <a:pt x="56070" y="751398"/>
                  <a:pt x="0" y="695328"/>
                  <a:pt x="0" y="626162"/>
                </a:cubicBezTo>
                <a:lnTo>
                  <a:pt x="0" y="626165"/>
                </a:lnTo>
                <a:lnTo>
                  <a:pt x="0" y="438316"/>
                </a:lnTo>
                <a:lnTo>
                  <a:pt x="0" y="438316"/>
                </a:lnTo>
                <a:lnTo>
                  <a:pt x="0" y="125236"/>
                </a:lnTo>
                <a:close/>
              </a:path>
            </a:pathLst>
          </a:cu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600"/>
              </a:spcBef>
            </a:pPr>
            <a:r>
              <a:rPr lang="en-GB" b="1" dirty="0"/>
              <a:t>Great concentration</a:t>
            </a:r>
          </a:p>
        </p:txBody>
      </p:sp>
      <p:sp>
        <p:nvSpPr>
          <p:cNvPr id="17" name="Subtitle 2">
            <a:extLst>
              <a:ext uri="{FF2B5EF4-FFF2-40B4-BE49-F238E27FC236}">
                <a16:creationId xmlns:a16="http://schemas.microsoft.com/office/drawing/2014/main" id="{3776B80B-3649-4A48-873D-8349BFED91BC}"/>
              </a:ext>
            </a:extLst>
          </p:cNvPr>
          <p:cNvSpPr txBox="1">
            <a:spLocks/>
          </p:cNvSpPr>
          <p:nvPr/>
        </p:nvSpPr>
        <p:spPr>
          <a:xfrm rot="160124">
            <a:off x="6248129" y="2709779"/>
            <a:ext cx="4399844" cy="1255755"/>
          </a:xfrm>
          <a:custGeom>
            <a:avLst/>
            <a:gdLst>
              <a:gd name="connsiteX0" fmla="*/ 0 w 4399844"/>
              <a:gd name="connsiteY0" fmla="*/ 164455 h 986713"/>
              <a:gd name="connsiteX1" fmla="*/ 164455 w 4399844"/>
              <a:gd name="connsiteY1" fmla="*/ 0 h 986713"/>
              <a:gd name="connsiteX2" fmla="*/ 733307 w 4399844"/>
              <a:gd name="connsiteY2" fmla="*/ 0 h 986713"/>
              <a:gd name="connsiteX3" fmla="*/ 733307 w 4399844"/>
              <a:gd name="connsiteY3" fmla="*/ 0 h 986713"/>
              <a:gd name="connsiteX4" fmla="*/ 1833268 w 4399844"/>
              <a:gd name="connsiteY4" fmla="*/ 0 h 986713"/>
              <a:gd name="connsiteX5" fmla="*/ 4235389 w 4399844"/>
              <a:gd name="connsiteY5" fmla="*/ 0 h 986713"/>
              <a:gd name="connsiteX6" fmla="*/ 4399844 w 4399844"/>
              <a:gd name="connsiteY6" fmla="*/ 164455 h 986713"/>
              <a:gd name="connsiteX7" fmla="*/ 4399844 w 4399844"/>
              <a:gd name="connsiteY7" fmla="*/ 575583 h 986713"/>
              <a:gd name="connsiteX8" fmla="*/ 4399844 w 4399844"/>
              <a:gd name="connsiteY8" fmla="*/ 575583 h 986713"/>
              <a:gd name="connsiteX9" fmla="*/ 4399844 w 4399844"/>
              <a:gd name="connsiteY9" fmla="*/ 822261 h 986713"/>
              <a:gd name="connsiteX10" fmla="*/ 4399844 w 4399844"/>
              <a:gd name="connsiteY10" fmla="*/ 822258 h 986713"/>
              <a:gd name="connsiteX11" fmla="*/ 4235389 w 4399844"/>
              <a:gd name="connsiteY11" fmla="*/ 986713 h 986713"/>
              <a:gd name="connsiteX12" fmla="*/ 1833268 w 4399844"/>
              <a:gd name="connsiteY12" fmla="*/ 986713 h 986713"/>
              <a:gd name="connsiteX13" fmla="*/ 1283302 w 4399844"/>
              <a:gd name="connsiteY13" fmla="*/ 1110052 h 986713"/>
              <a:gd name="connsiteX14" fmla="*/ 733307 w 4399844"/>
              <a:gd name="connsiteY14" fmla="*/ 986713 h 986713"/>
              <a:gd name="connsiteX15" fmla="*/ 164455 w 4399844"/>
              <a:gd name="connsiteY15" fmla="*/ 986713 h 986713"/>
              <a:gd name="connsiteX16" fmla="*/ 0 w 4399844"/>
              <a:gd name="connsiteY16" fmla="*/ 822258 h 986713"/>
              <a:gd name="connsiteX17" fmla="*/ 0 w 4399844"/>
              <a:gd name="connsiteY17" fmla="*/ 822261 h 986713"/>
              <a:gd name="connsiteX18" fmla="*/ 0 w 4399844"/>
              <a:gd name="connsiteY18" fmla="*/ 575583 h 986713"/>
              <a:gd name="connsiteX19" fmla="*/ 0 w 4399844"/>
              <a:gd name="connsiteY19" fmla="*/ 575583 h 986713"/>
              <a:gd name="connsiteX20" fmla="*/ 0 w 4399844"/>
              <a:gd name="connsiteY20" fmla="*/ 164455 h 986713"/>
              <a:gd name="connsiteX0" fmla="*/ 0 w 4399844"/>
              <a:gd name="connsiteY0" fmla="*/ 164455 h 1206942"/>
              <a:gd name="connsiteX1" fmla="*/ 164455 w 4399844"/>
              <a:gd name="connsiteY1" fmla="*/ 0 h 1206942"/>
              <a:gd name="connsiteX2" fmla="*/ 733307 w 4399844"/>
              <a:gd name="connsiteY2" fmla="*/ 0 h 1206942"/>
              <a:gd name="connsiteX3" fmla="*/ 733307 w 4399844"/>
              <a:gd name="connsiteY3" fmla="*/ 0 h 1206942"/>
              <a:gd name="connsiteX4" fmla="*/ 1833268 w 4399844"/>
              <a:gd name="connsiteY4" fmla="*/ 0 h 1206942"/>
              <a:gd name="connsiteX5" fmla="*/ 4235389 w 4399844"/>
              <a:gd name="connsiteY5" fmla="*/ 0 h 1206942"/>
              <a:gd name="connsiteX6" fmla="*/ 4399844 w 4399844"/>
              <a:gd name="connsiteY6" fmla="*/ 164455 h 1206942"/>
              <a:gd name="connsiteX7" fmla="*/ 4399844 w 4399844"/>
              <a:gd name="connsiteY7" fmla="*/ 575583 h 1206942"/>
              <a:gd name="connsiteX8" fmla="*/ 4399844 w 4399844"/>
              <a:gd name="connsiteY8" fmla="*/ 575583 h 1206942"/>
              <a:gd name="connsiteX9" fmla="*/ 4399844 w 4399844"/>
              <a:gd name="connsiteY9" fmla="*/ 822261 h 1206942"/>
              <a:gd name="connsiteX10" fmla="*/ 4399844 w 4399844"/>
              <a:gd name="connsiteY10" fmla="*/ 822258 h 1206942"/>
              <a:gd name="connsiteX11" fmla="*/ 4235389 w 4399844"/>
              <a:gd name="connsiteY11" fmla="*/ 986713 h 1206942"/>
              <a:gd name="connsiteX12" fmla="*/ 1833268 w 4399844"/>
              <a:gd name="connsiteY12" fmla="*/ 986713 h 1206942"/>
              <a:gd name="connsiteX13" fmla="*/ 665628 w 4399844"/>
              <a:gd name="connsiteY13" fmla="*/ 1206942 h 1206942"/>
              <a:gd name="connsiteX14" fmla="*/ 733307 w 4399844"/>
              <a:gd name="connsiteY14" fmla="*/ 986713 h 1206942"/>
              <a:gd name="connsiteX15" fmla="*/ 164455 w 4399844"/>
              <a:gd name="connsiteY15" fmla="*/ 986713 h 1206942"/>
              <a:gd name="connsiteX16" fmla="*/ 0 w 4399844"/>
              <a:gd name="connsiteY16" fmla="*/ 822258 h 1206942"/>
              <a:gd name="connsiteX17" fmla="*/ 0 w 4399844"/>
              <a:gd name="connsiteY17" fmla="*/ 822261 h 1206942"/>
              <a:gd name="connsiteX18" fmla="*/ 0 w 4399844"/>
              <a:gd name="connsiteY18" fmla="*/ 575583 h 1206942"/>
              <a:gd name="connsiteX19" fmla="*/ 0 w 4399844"/>
              <a:gd name="connsiteY19" fmla="*/ 575583 h 1206942"/>
              <a:gd name="connsiteX20" fmla="*/ 0 w 4399844"/>
              <a:gd name="connsiteY20" fmla="*/ 164455 h 1206942"/>
              <a:gd name="connsiteX0" fmla="*/ 0 w 4399844"/>
              <a:gd name="connsiteY0" fmla="*/ 164455 h 1206942"/>
              <a:gd name="connsiteX1" fmla="*/ 164455 w 4399844"/>
              <a:gd name="connsiteY1" fmla="*/ 0 h 1206942"/>
              <a:gd name="connsiteX2" fmla="*/ 733307 w 4399844"/>
              <a:gd name="connsiteY2" fmla="*/ 0 h 1206942"/>
              <a:gd name="connsiteX3" fmla="*/ 733307 w 4399844"/>
              <a:gd name="connsiteY3" fmla="*/ 0 h 1206942"/>
              <a:gd name="connsiteX4" fmla="*/ 1833268 w 4399844"/>
              <a:gd name="connsiteY4" fmla="*/ 0 h 1206942"/>
              <a:gd name="connsiteX5" fmla="*/ 4235389 w 4399844"/>
              <a:gd name="connsiteY5" fmla="*/ 0 h 1206942"/>
              <a:gd name="connsiteX6" fmla="*/ 4399844 w 4399844"/>
              <a:gd name="connsiteY6" fmla="*/ 164455 h 1206942"/>
              <a:gd name="connsiteX7" fmla="*/ 4399844 w 4399844"/>
              <a:gd name="connsiteY7" fmla="*/ 575583 h 1206942"/>
              <a:gd name="connsiteX8" fmla="*/ 4399844 w 4399844"/>
              <a:gd name="connsiteY8" fmla="*/ 575583 h 1206942"/>
              <a:gd name="connsiteX9" fmla="*/ 4399844 w 4399844"/>
              <a:gd name="connsiteY9" fmla="*/ 822261 h 1206942"/>
              <a:gd name="connsiteX10" fmla="*/ 4399844 w 4399844"/>
              <a:gd name="connsiteY10" fmla="*/ 822258 h 1206942"/>
              <a:gd name="connsiteX11" fmla="*/ 4235389 w 4399844"/>
              <a:gd name="connsiteY11" fmla="*/ 986713 h 1206942"/>
              <a:gd name="connsiteX12" fmla="*/ 1203482 w 4399844"/>
              <a:gd name="connsiteY12" fmla="*/ 992769 h 1206942"/>
              <a:gd name="connsiteX13" fmla="*/ 665628 w 4399844"/>
              <a:gd name="connsiteY13" fmla="*/ 1206942 h 1206942"/>
              <a:gd name="connsiteX14" fmla="*/ 733307 w 4399844"/>
              <a:gd name="connsiteY14" fmla="*/ 986713 h 1206942"/>
              <a:gd name="connsiteX15" fmla="*/ 164455 w 4399844"/>
              <a:gd name="connsiteY15" fmla="*/ 986713 h 1206942"/>
              <a:gd name="connsiteX16" fmla="*/ 0 w 4399844"/>
              <a:gd name="connsiteY16" fmla="*/ 822258 h 1206942"/>
              <a:gd name="connsiteX17" fmla="*/ 0 w 4399844"/>
              <a:gd name="connsiteY17" fmla="*/ 822261 h 1206942"/>
              <a:gd name="connsiteX18" fmla="*/ 0 w 4399844"/>
              <a:gd name="connsiteY18" fmla="*/ 575583 h 1206942"/>
              <a:gd name="connsiteX19" fmla="*/ 0 w 4399844"/>
              <a:gd name="connsiteY19" fmla="*/ 575583 h 1206942"/>
              <a:gd name="connsiteX20" fmla="*/ 0 w 4399844"/>
              <a:gd name="connsiteY20" fmla="*/ 164455 h 1206942"/>
              <a:gd name="connsiteX0" fmla="*/ 0 w 4399844"/>
              <a:gd name="connsiteY0" fmla="*/ 164455 h 1206942"/>
              <a:gd name="connsiteX1" fmla="*/ 164455 w 4399844"/>
              <a:gd name="connsiteY1" fmla="*/ 0 h 1206942"/>
              <a:gd name="connsiteX2" fmla="*/ 733307 w 4399844"/>
              <a:gd name="connsiteY2" fmla="*/ 0 h 1206942"/>
              <a:gd name="connsiteX3" fmla="*/ 733307 w 4399844"/>
              <a:gd name="connsiteY3" fmla="*/ 0 h 1206942"/>
              <a:gd name="connsiteX4" fmla="*/ 1833268 w 4399844"/>
              <a:gd name="connsiteY4" fmla="*/ 0 h 1206942"/>
              <a:gd name="connsiteX5" fmla="*/ 4235389 w 4399844"/>
              <a:gd name="connsiteY5" fmla="*/ 0 h 1206942"/>
              <a:gd name="connsiteX6" fmla="*/ 4399844 w 4399844"/>
              <a:gd name="connsiteY6" fmla="*/ 164455 h 1206942"/>
              <a:gd name="connsiteX7" fmla="*/ 4399844 w 4399844"/>
              <a:gd name="connsiteY7" fmla="*/ 575583 h 1206942"/>
              <a:gd name="connsiteX8" fmla="*/ 4399844 w 4399844"/>
              <a:gd name="connsiteY8" fmla="*/ 575583 h 1206942"/>
              <a:gd name="connsiteX9" fmla="*/ 4399844 w 4399844"/>
              <a:gd name="connsiteY9" fmla="*/ 822261 h 1206942"/>
              <a:gd name="connsiteX10" fmla="*/ 4399844 w 4399844"/>
              <a:gd name="connsiteY10" fmla="*/ 822258 h 1206942"/>
              <a:gd name="connsiteX11" fmla="*/ 4235389 w 4399844"/>
              <a:gd name="connsiteY11" fmla="*/ 986713 h 1206942"/>
              <a:gd name="connsiteX12" fmla="*/ 1203482 w 4399844"/>
              <a:gd name="connsiteY12" fmla="*/ 992769 h 1206942"/>
              <a:gd name="connsiteX13" fmla="*/ 665628 w 4399844"/>
              <a:gd name="connsiteY13" fmla="*/ 1206942 h 1206942"/>
              <a:gd name="connsiteX14" fmla="*/ 733307 w 4399844"/>
              <a:gd name="connsiteY14" fmla="*/ 986713 h 1206942"/>
              <a:gd name="connsiteX15" fmla="*/ 164455 w 4399844"/>
              <a:gd name="connsiteY15" fmla="*/ 986713 h 1206942"/>
              <a:gd name="connsiteX16" fmla="*/ 0 w 4399844"/>
              <a:gd name="connsiteY16" fmla="*/ 822258 h 1206942"/>
              <a:gd name="connsiteX17" fmla="*/ 0 w 4399844"/>
              <a:gd name="connsiteY17" fmla="*/ 822261 h 1206942"/>
              <a:gd name="connsiteX18" fmla="*/ 0 w 4399844"/>
              <a:gd name="connsiteY18" fmla="*/ 575583 h 1206942"/>
              <a:gd name="connsiteX19" fmla="*/ 0 w 4399844"/>
              <a:gd name="connsiteY19" fmla="*/ 575583 h 1206942"/>
              <a:gd name="connsiteX20" fmla="*/ 0 w 4399844"/>
              <a:gd name="connsiteY20" fmla="*/ 164455 h 1206942"/>
              <a:gd name="connsiteX0" fmla="*/ 0 w 4399844"/>
              <a:gd name="connsiteY0" fmla="*/ 164455 h 1207147"/>
              <a:gd name="connsiteX1" fmla="*/ 164455 w 4399844"/>
              <a:gd name="connsiteY1" fmla="*/ 0 h 1207147"/>
              <a:gd name="connsiteX2" fmla="*/ 733307 w 4399844"/>
              <a:gd name="connsiteY2" fmla="*/ 0 h 1207147"/>
              <a:gd name="connsiteX3" fmla="*/ 733307 w 4399844"/>
              <a:gd name="connsiteY3" fmla="*/ 0 h 1207147"/>
              <a:gd name="connsiteX4" fmla="*/ 1833268 w 4399844"/>
              <a:gd name="connsiteY4" fmla="*/ 0 h 1207147"/>
              <a:gd name="connsiteX5" fmla="*/ 4235389 w 4399844"/>
              <a:gd name="connsiteY5" fmla="*/ 0 h 1207147"/>
              <a:gd name="connsiteX6" fmla="*/ 4399844 w 4399844"/>
              <a:gd name="connsiteY6" fmla="*/ 164455 h 1207147"/>
              <a:gd name="connsiteX7" fmla="*/ 4399844 w 4399844"/>
              <a:gd name="connsiteY7" fmla="*/ 575583 h 1207147"/>
              <a:gd name="connsiteX8" fmla="*/ 4399844 w 4399844"/>
              <a:gd name="connsiteY8" fmla="*/ 575583 h 1207147"/>
              <a:gd name="connsiteX9" fmla="*/ 4399844 w 4399844"/>
              <a:gd name="connsiteY9" fmla="*/ 822261 h 1207147"/>
              <a:gd name="connsiteX10" fmla="*/ 4399844 w 4399844"/>
              <a:gd name="connsiteY10" fmla="*/ 822258 h 1207147"/>
              <a:gd name="connsiteX11" fmla="*/ 4235389 w 4399844"/>
              <a:gd name="connsiteY11" fmla="*/ 986713 h 1207147"/>
              <a:gd name="connsiteX12" fmla="*/ 1203482 w 4399844"/>
              <a:gd name="connsiteY12" fmla="*/ 992769 h 1207147"/>
              <a:gd name="connsiteX13" fmla="*/ 665628 w 4399844"/>
              <a:gd name="connsiteY13" fmla="*/ 1206942 h 1207147"/>
              <a:gd name="connsiteX14" fmla="*/ 733307 w 4399844"/>
              <a:gd name="connsiteY14" fmla="*/ 986713 h 1207147"/>
              <a:gd name="connsiteX15" fmla="*/ 164455 w 4399844"/>
              <a:gd name="connsiteY15" fmla="*/ 986713 h 1207147"/>
              <a:gd name="connsiteX16" fmla="*/ 0 w 4399844"/>
              <a:gd name="connsiteY16" fmla="*/ 822258 h 1207147"/>
              <a:gd name="connsiteX17" fmla="*/ 0 w 4399844"/>
              <a:gd name="connsiteY17" fmla="*/ 822261 h 1207147"/>
              <a:gd name="connsiteX18" fmla="*/ 0 w 4399844"/>
              <a:gd name="connsiteY18" fmla="*/ 575583 h 1207147"/>
              <a:gd name="connsiteX19" fmla="*/ 0 w 4399844"/>
              <a:gd name="connsiteY19" fmla="*/ 575583 h 1207147"/>
              <a:gd name="connsiteX20" fmla="*/ 0 w 4399844"/>
              <a:gd name="connsiteY20" fmla="*/ 164455 h 1207147"/>
              <a:gd name="connsiteX0" fmla="*/ 0 w 4399844"/>
              <a:gd name="connsiteY0" fmla="*/ 164455 h 1207994"/>
              <a:gd name="connsiteX1" fmla="*/ 164455 w 4399844"/>
              <a:gd name="connsiteY1" fmla="*/ 0 h 1207994"/>
              <a:gd name="connsiteX2" fmla="*/ 733307 w 4399844"/>
              <a:gd name="connsiteY2" fmla="*/ 0 h 1207994"/>
              <a:gd name="connsiteX3" fmla="*/ 733307 w 4399844"/>
              <a:gd name="connsiteY3" fmla="*/ 0 h 1207994"/>
              <a:gd name="connsiteX4" fmla="*/ 1833268 w 4399844"/>
              <a:gd name="connsiteY4" fmla="*/ 0 h 1207994"/>
              <a:gd name="connsiteX5" fmla="*/ 4235389 w 4399844"/>
              <a:gd name="connsiteY5" fmla="*/ 0 h 1207994"/>
              <a:gd name="connsiteX6" fmla="*/ 4399844 w 4399844"/>
              <a:gd name="connsiteY6" fmla="*/ 164455 h 1207994"/>
              <a:gd name="connsiteX7" fmla="*/ 4399844 w 4399844"/>
              <a:gd name="connsiteY7" fmla="*/ 575583 h 1207994"/>
              <a:gd name="connsiteX8" fmla="*/ 4399844 w 4399844"/>
              <a:gd name="connsiteY8" fmla="*/ 575583 h 1207994"/>
              <a:gd name="connsiteX9" fmla="*/ 4399844 w 4399844"/>
              <a:gd name="connsiteY9" fmla="*/ 822261 h 1207994"/>
              <a:gd name="connsiteX10" fmla="*/ 4399844 w 4399844"/>
              <a:gd name="connsiteY10" fmla="*/ 822258 h 1207994"/>
              <a:gd name="connsiteX11" fmla="*/ 4235389 w 4399844"/>
              <a:gd name="connsiteY11" fmla="*/ 986713 h 1207994"/>
              <a:gd name="connsiteX12" fmla="*/ 1148981 w 4399844"/>
              <a:gd name="connsiteY12" fmla="*/ 998825 h 1207994"/>
              <a:gd name="connsiteX13" fmla="*/ 665628 w 4399844"/>
              <a:gd name="connsiteY13" fmla="*/ 1206942 h 1207994"/>
              <a:gd name="connsiteX14" fmla="*/ 733307 w 4399844"/>
              <a:gd name="connsiteY14" fmla="*/ 986713 h 1207994"/>
              <a:gd name="connsiteX15" fmla="*/ 164455 w 4399844"/>
              <a:gd name="connsiteY15" fmla="*/ 986713 h 1207994"/>
              <a:gd name="connsiteX16" fmla="*/ 0 w 4399844"/>
              <a:gd name="connsiteY16" fmla="*/ 822258 h 1207994"/>
              <a:gd name="connsiteX17" fmla="*/ 0 w 4399844"/>
              <a:gd name="connsiteY17" fmla="*/ 822261 h 1207994"/>
              <a:gd name="connsiteX18" fmla="*/ 0 w 4399844"/>
              <a:gd name="connsiteY18" fmla="*/ 575583 h 1207994"/>
              <a:gd name="connsiteX19" fmla="*/ 0 w 4399844"/>
              <a:gd name="connsiteY19" fmla="*/ 575583 h 1207994"/>
              <a:gd name="connsiteX20" fmla="*/ 0 w 4399844"/>
              <a:gd name="connsiteY20" fmla="*/ 164455 h 1207994"/>
              <a:gd name="connsiteX0" fmla="*/ 0 w 4399844"/>
              <a:gd name="connsiteY0" fmla="*/ 164455 h 1213203"/>
              <a:gd name="connsiteX1" fmla="*/ 164455 w 4399844"/>
              <a:gd name="connsiteY1" fmla="*/ 0 h 1213203"/>
              <a:gd name="connsiteX2" fmla="*/ 733307 w 4399844"/>
              <a:gd name="connsiteY2" fmla="*/ 0 h 1213203"/>
              <a:gd name="connsiteX3" fmla="*/ 733307 w 4399844"/>
              <a:gd name="connsiteY3" fmla="*/ 0 h 1213203"/>
              <a:gd name="connsiteX4" fmla="*/ 1833268 w 4399844"/>
              <a:gd name="connsiteY4" fmla="*/ 0 h 1213203"/>
              <a:gd name="connsiteX5" fmla="*/ 4235389 w 4399844"/>
              <a:gd name="connsiteY5" fmla="*/ 0 h 1213203"/>
              <a:gd name="connsiteX6" fmla="*/ 4399844 w 4399844"/>
              <a:gd name="connsiteY6" fmla="*/ 164455 h 1213203"/>
              <a:gd name="connsiteX7" fmla="*/ 4399844 w 4399844"/>
              <a:gd name="connsiteY7" fmla="*/ 575583 h 1213203"/>
              <a:gd name="connsiteX8" fmla="*/ 4399844 w 4399844"/>
              <a:gd name="connsiteY8" fmla="*/ 575583 h 1213203"/>
              <a:gd name="connsiteX9" fmla="*/ 4399844 w 4399844"/>
              <a:gd name="connsiteY9" fmla="*/ 822261 h 1213203"/>
              <a:gd name="connsiteX10" fmla="*/ 4399844 w 4399844"/>
              <a:gd name="connsiteY10" fmla="*/ 822258 h 1213203"/>
              <a:gd name="connsiteX11" fmla="*/ 4235389 w 4399844"/>
              <a:gd name="connsiteY11" fmla="*/ 986713 h 1213203"/>
              <a:gd name="connsiteX12" fmla="*/ 1148981 w 4399844"/>
              <a:gd name="connsiteY12" fmla="*/ 998825 h 1213203"/>
              <a:gd name="connsiteX13" fmla="*/ 580849 w 4399844"/>
              <a:gd name="connsiteY13" fmla="*/ 1212998 h 1213203"/>
              <a:gd name="connsiteX14" fmla="*/ 733307 w 4399844"/>
              <a:gd name="connsiteY14" fmla="*/ 986713 h 1213203"/>
              <a:gd name="connsiteX15" fmla="*/ 164455 w 4399844"/>
              <a:gd name="connsiteY15" fmla="*/ 986713 h 1213203"/>
              <a:gd name="connsiteX16" fmla="*/ 0 w 4399844"/>
              <a:gd name="connsiteY16" fmla="*/ 822258 h 1213203"/>
              <a:gd name="connsiteX17" fmla="*/ 0 w 4399844"/>
              <a:gd name="connsiteY17" fmla="*/ 822261 h 1213203"/>
              <a:gd name="connsiteX18" fmla="*/ 0 w 4399844"/>
              <a:gd name="connsiteY18" fmla="*/ 575583 h 1213203"/>
              <a:gd name="connsiteX19" fmla="*/ 0 w 4399844"/>
              <a:gd name="connsiteY19" fmla="*/ 575583 h 1213203"/>
              <a:gd name="connsiteX20" fmla="*/ 0 w 4399844"/>
              <a:gd name="connsiteY20" fmla="*/ 164455 h 1213203"/>
              <a:gd name="connsiteX0" fmla="*/ 0 w 4399844"/>
              <a:gd name="connsiteY0" fmla="*/ 164455 h 1213203"/>
              <a:gd name="connsiteX1" fmla="*/ 164455 w 4399844"/>
              <a:gd name="connsiteY1" fmla="*/ 0 h 1213203"/>
              <a:gd name="connsiteX2" fmla="*/ 733307 w 4399844"/>
              <a:gd name="connsiteY2" fmla="*/ 0 h 1213203"/>
              <a:gd name="connsiteX3" fmla="*/ 733307 w 4399844"/>
              <a:gd name="connsiteY3" fmla="*/ 0 h 1213203"/>
              <a:gd name="connsiteX4" fmla="*/ 1833268 w 4399844"/>
              <a:gd name="connsiteY4" fmla="*/ 0 h 1213203"/>
              <a:gd name="connsiteX5" fmla="*/ 4235389 w 4399844"/>
              <a:gd name="connsiteY5" fmla="*/ 0 h 1213203"/>
              <a:gd name="connsiteX6" fmla="*/ 4399844 w 4399844"/>
              <a:gd name="connsiteY6" fmla="*/ 164455 h 1213203"/>
              <a:gd name="connsiteX7" fmla="*/ 4399844 w 4399844"/>
              <a:gd name="connsiteY7" fmla="*/ 575583 h 1213203"/>
              <a:gd name="connsiteX8" fmla="*/ 4399844 w 4399844"/>
              <a:gd name="connsiteY8" fmla="*/ 575583 h 1213203"/>
              <a:gd name="connsiteX9" fmla="*/ 4399844 w 4399844"/>
              <a:gd name="connsiteY9" fmla="*/ 822261 h 1213203"/>
              <a:gd name="connsiteX10" fmla="*/ 4399844 w 4399844"/>
              <a:gd name="connsiteY10" fmla="*/ 822258 h 1213203"/>
              <a:gd name="connsiteX11" fmla="*/ 4235389 w 4399844"/>
              <a:gd name="connsiteY11" fmla="*/ 986713 h 1213203"/>
              <a:gd name="connsiteX12" fmla="*/ 1148981 w 4399844"/>
              <a:gd name="connsiteY12" fmla="*/ 998825 h 1213203"/>
              <a:gd name="connsiteX13" fmla="*/ 580849 w 4399844"/>
              <a:gd name="connsiteY13" fmla="*/ 1212998 h 1213203"/>
              <a:gd name="connsiteX14" fmla="*/ 733307 w 4399844"/>
              <a:gd name="connsiteY14" fmla="*/ 986713 h 1213203"/>
              <a:gd name="connsiteX15" fmla="*/ 164455 w 4399844"/>
              <a:gd name="connsiteY15" fmla="*/ 986713 h 1213203"/>
              <a:gd name="connsiteX16" fmla="*/ 0 w 4399844"/>
              <a:gd name="connsiteY16" fmla="*/ 822258 h 1213203"/>
              <a:gd name="connsiteX17" fmla="*/ 0 w 4399844"/>
              <a:gd name="connsiteY17" fmla="*/ 822261 h 1213203"/>
              <a:gd name="connsiteX18" fmla="*/ 0 w 4399844"/>
              <a:gd name="connsiteY18" fmla="*/ 575583 h 1213203"/>
              <a:gd name="connsiteX19" fmla="*/ 0 w 4399844"/>
              <a:gd name="connsiteY19" fmla="*/ 575583 h 1213203"/>
              <a:gd name="connsiteX20" fmla="*/ 0 w 4399844"/>
              <a:gd name="connsiteY20" fmla="*/ 164455 h 1213203"/>
              <a:gd name="connsiteX0" fmla="*/ 0 w 4399844"/>
              <a:gd name="connsiteY0" fmla="*/ 164455 h 1213203"/>
              <a:gd name="connsiteX1" fmla="*/ 164455 w 4399844"/>
              <a:gd name="connsiteY1" fmla="*/ 0 h 1213203"/>
              <a:gd name="connsiteX2" fmla="*/ 733307 w 4399844"/>
              <a:gd name="connsiteY2" fmla="*/ 0 h 1213203"/>
              <a:gd name="connsiteX3" fmla="*/ 733307 w 4399844"/>
              <a:gd name="connsiteY3" fmla="*/ 0 h 1213203"/>
              <a:gd name="connsiteX4" fmla="*/ 1833268 w 4399844"/>
              <a:gd name="connsiteY4" fmla="*/ 0 h 1213203"/>
              <a:gd name="connsiteX5" fmla="*/ 4235389 w 4399844"/>
              <a:gd name="connsiteY5" fmla="*/ 0 h 1213203"/>
              <a:gd name="connsiteX6" fmla="*/ 4399844 w 4399844"/>
              <a:gd name="connsiteY6" fmla="*/ 164455 h 1213203"/>
              <a:gd name="connsiteX7" fmla="*/ 4399844 w 4399844"/>
              <a:gd name="connsiteY7" fmla="*/ 575583 h 1213203"/>
              <a:gd name="connsiteX8" fmla="*/ 4399844 w 4399844"/>
              <a:gd name="connsiteY8" fmla="*/ 575583 h 1213203"/>
              <a:gd name="connsiteX9" fmla="*/ 4399844 w 4399844"/>
              <a:gd name="connsiteY9" fmla="*/ 822261 h 1213203"/>
              <a:gd name="connsiteX10" fmla="*/ 4399844 w 4399844"/>
              <a:gd name="connsiteY10" fmla="*/ 822258 h 1213203"/>
              <a:gd name="connsiteX11" fmla="*/ 4235389 w 4399844"/>
              <a:gd name="connsiteY11" fmla="*/ 986713 h 1213203"/>
              <a:gd name="connsiteX12" fmla="*/ 1148981 w 4399844"/>
              <a:gd name="connsiteY12" fmla="*/ 998825 h 1213203"/>
              <a:gd name="connsiteX13" fmla="*/ 580849 w 4399844"/>
              <a:gd name="connsiteY13" fmla="*/ 1212998 h 1213203"/>
              <a:gd name="connsiteX14" fmla="*/ 733307 w 4399844"/>
              <a:gd name="connsiteY14" fmla="*/ 986713 h 1213203"/>
              <a:gd name="connsiteX15" fmla="*/ 164455 w 4399844"/>
              <a:gd name="connsiteY15" fmla="*/ 986713 h 1213203"/>
              <a:gd name="connsiteX16" fmla="*/ 0 w 4399844"/>
              <a:gd name="connsiteY16" fmla="*/ 822258 h 1213203"/>
              <a:gd name="connsiteX17" fmla="*/ 0 w 4399844"/>
              <a:gd name="connsiteY17" fmla="*/ 822261 h 1213203"/>
              <a:gd name="connsiteX18" fmla="*/ 0 w 4399844"/>
              <a:gd name="connsiteY18" fmla="*/ 575583 h 1213203"/>
              <a:gd name="connsiteX19" fmla="*/ 0 w 4399844"/>
              <a:gd name="connsiteY19" fmla="*/ 575583 h 1213203"/>
              <a:gd name="connsiteX20" fmla="*/ 0 w 4399844"/>
              <a:gd name="connsiteY20" fmla="*/ 164455 h 1213203"/>
              <a:gd name="connsiteX0" fmla="*/ 0 w 4399844"/>
              <a:gd name="connsiteY0" fmla="*/ 164455 h 1215674"/>
              <a:gd name="connsiteX1" fmla="*/ 164455 w 4399844"/>
              <a:gd name="connsiteY1" fmla="*/ 0 h 1215674"/>
              <a:gd name="connsiteX2" fmla="*/ 733307 w 4399844"/>
              <a:gd name="connsiteY2" fmla="*/ 0 h 1215674"/>
              <a:gd name="connsiteX3" fmla="*/ 733307 w 4399844"/>
              <a:gd name="connsiteY3" fmla="*/ 0 h 1215674"/>
              <a:gd name="connsiteX4" fmla="*/ 1833268 w 4399844"/>
              <a:gd name="connsiteY4" fmla="*/ 0 h 1215674"/>
              <a:gd name="connsiteX5" fmla="*/ 4235389 w 4399844"/>
              <a:gd name="connsiteY5" fmla="*/ 0 h 1215674"/>
              <a:gd name="connsiteX6" fmla="*/ 4399844 w 4399844"/>
              <a:gd name="connsiteY6" fmla="*/ 164455 h 1215674"/>
              <a:gd name="connsiteX7" fmla="*/ 4399844 w 4399844"/>
              <a:gd name="connsiteY7" fmla="*/ 575583 h 1215674"/>
              <a:gd name="connsiteX8" fmla="*/ 4399844 w 4399844"/>
              <a:gd name="connsiteY8" fmla="*/ 575583 h 1215674"/>
              <a:gd name="connsiteX9" fmla="*/ 4399844 w 4399844"/>
              <a:gd name="connsiteY9" fmla="*/ 822261 h 1215674"/>
              <a:gd name="connsiteX10" fmla="*/ 4399844 w 4399844"/>
              <a:gd name="connsiteY10" fmla="*/ 822258 h 1215674"/>
              <a:gd name="connsiteX11" fmla="*/ 4235389 w 4399844"/>
              <a:gd name="connsiteY11" fmla="*/ 986713 h 1215674"/>
              <a:gd name="connsiteX12" fmla="*/ 1148981 w 4399844"/>
              <a:gd name="connsiteY12" fmla="*/ 998825 h 1215674"/>
              <a:gd name="connsiteX13" fmla="*/ 580849 w 4399844"/>
              <a:gd name="connsiteY13" fmla="*/ 1212998 h 1215674"/>
              <a:gd name="connsiteX14" fmla="*/ 733307 w 4399844"/>
              <a:gd name="connsiteY14" fmla="*/ 986713 h 1215674"/>
              <a:gd name="connsiteX15" fmla="*/ 164455 w 4399844"/>
              <a:gd name="connsiteY15" fmla="*/ 986713 h 1215674"/>
              <a:gd name="connsiteX16" fmla="*/ 0 w 4399844"/>
              <a:gd name="connsiteY16" fmla="*/ 822258 h 1215674"/>
              <a:gd name="connsiteX17" fmla="*/ 0 w 4399844"/>
              <a:gd name="connsiteY17" fmla="*/ 822261 h 1215674"/>
              <a:gd name="connsiteX18" fmla="*/ 0 w 4399844"/>
              <a:gd name="connsiteY18" fmla="*/ 575583 h 1215674"/>
              <a:gd name="connsiteX19" fmla="*/ 0 w 4399844"/>
              <a:gd name="connsiteY19" fmla="*/ 575583 h 1215674"/>
              <a:gd name="connsiteX20" fmla="*/ 0 w 4399844"/>
              <a:gd name="connsiteY20" fmla="*/ 164455 h 1215674"/>
              <a:gd name="connsiteX0" fmla="*/ 0 w 4399844"/>
              <a:gd name="connsiteY0" fmla="*/ 164455 h 1220947"/>
              <a:gd name="connsiteX1" fmla="*/ 164455 w 4399844"/>
              <a:gd name="connsiteY1" fmla="*/ 0 h 1220947"/>
              <a:gd name="connsiteX2" fmla="*/ 733307 w 4399844"/>
              <a:gd name="connsiteY2" fmla="*/ 0 h 1220947"/>
              <a:gd name="connsiteX3" fmla="*/ 733307 w 4399844"/>
              <a:gd name="connsiteY3" fmla="*/ 0 h 1220947"/>
              <a:gd name="connsiteX4" fmla="*/ 1833268 w 4399844"/>
              <a:gd name="connsiteY4" fmla="*/ 0 h 1220947"/>
              <a:gd name="connsiteX5" fmla="*/ 4235389 w 4399844"/>
              <a:gd name="connsiteY5" fmla="*/ 0 h 1220947"/>
              <a:gd name="connsiteX6" fmla="*/ 4399844 w 4399844"/>
              <a:gd name="connsiteY6" fmla="*/ 164455 h 1220947"/>
              <a:gd name="connsiteX7" fmla="*/ 4399844 w 4399844"/>
              <a:gd name="connsiteY7" fmla="*/ 575583 h 1220947"/>
              <a:gd name="connsiteX8" fmla="*/ 4399844 w 4399844"/>
              <a:gd name="connsiteY8" fmla="*/ 575583 h 1220947"/>
              <a:gd name="connsiteX9" fmla="*/ 4399844 w 4399844"/>
              <a:gd name="connsiteY9" fmla="*/ 822261 h 1220947"/>
              <a:gd name="connsiteX10" fmla="*/ 4399844 w 4399844"/>
              <a:gd name="connsiteY10" fmla="*/ 822258 h 1220947"/>
              <a:gd name="connsiteX11" fmla="*/ 4235389 w 4399844"/>
              <a:gd name="connsiteY11" fmla="*/ 986713 h 1220947"/>
              <a:gd name="connsiteX12" fmla="*/ 1148981 w 4399844"/>
              <a:gd name="connsiteY12" fmla="*/ 998825 h 1220947"/>
              <a:gd name="connsiteX13" fmla="*/ 611128 w 4399844"/>
              <a:gd name="connsiteY13" fmla="*/ 1219054 h 1220947"/>
              <a:gd name="connsiteX14" fmla="*/ 733307 w 4399844"/>
              <a:gd name="connsiteY14" fmla="*/ 986713 h 1220947"/>
              <a:gd name="connsiteX15" fmla="*/ 164455 w 4399844"/>
              <a:gd name="connsiteY15" fmla="*/ 986713 h 1220947"/>
              <a:gd name="connsiteX16" fmla="*/ 0 w 4399844"/>
              <a:gd name="connsiteY16" fmla="*/ 822258 h 1220947"/>
              <a:gd name="connsiteX17" fmla="*/ 0 w 4399844"/>
              <a:gd name="connsiteY17" fmla="*/ 822261 h 1220947"/>
              <a:gd name="connsiteX18" fmla="*/ 0 w 4399844"/>
              <a:gd name="connsiteY18" fmla="*/ 575583 h 1220947"/>
              <a:gd name="connsiteX19" fmla="*/ 0 w 4399844"/>
              <a:gd name="connsiteY19" fmla="*/ 575583 h 1220947"/>
              <a:gd name="connsiteX20" fmla="*/ 0 w 4399844"/>
              <a:gd name="connsiteY20" fmla="*/ 164455 h 1220947"/>
              <a:gd name="connsiteX0" fmla="*/ 0 w 4399844"/>
              <a:gd name="connsiteY0" fmla="*/ 164455 h 1220947"/>
              <a:gd name="connsiteX1" fmla="*/ 164455 w 4399844"/>
              <a:gd name="connsiteY1" fmla="*/ 0 h 1220947"/>
              <a:gd name="connsiteX2" fmla="*/ 733307 w 4399844"/>
              <a:gd name="connsiteY2" fmla="*/ 0 h 1220947"/>
              <a:gd name="connsiteX3" fmla="*/ 733307 w 4399844"/>
              <a:gd name="connsiteY3" fmla="*/ 0 h 1220947"/>
              <a:gd name="connsiteX4" fmla="*/ 1833268 w 4399844"/>
              <a:gd name="connsiteY4" fmla="*/ 0 h 1220947"/>
              <a:gd name="connsiteX5" fmla="*/ 4235389 w 4399844"/>
              <a:gd name="connsiteY5" fmla="*/ 0 h 1220947"/>
              <a:gd name="connsiteX6" fmla="*/ 4399844 w 4399844"/>
              <a:gd name="connsiteY6" fmla="*/ 164455 h 1220947"/>
              <a:gd name="connsiteX7" fmla="*/ 4399844 w 4399844"/>
              <a:gd name="connsiteY7" fmla="*/ 575583 h 1220947"/>
              <a:gd name="connsiteX8" fmla="*/ 4399844 w 4399844"/>
              <a:gd name="connsiteY8" fmla="*/ 575583 h 1220947"/>
              <a:gd name="connsiteX9" fmla="*/ 4399844 w 4399844"/>
              <a:gd name="connsiteY9" fmla="*/ 822261 h 1220947"/>
              <a:gd name="connsiteX10" fmla="*/ 4399844 w 4399844"/>
              <a:gd name="connsiteY10" fmla="*/ 822258 h 1220947"/>
              <a:gd name="connsiteX11" fmla="*/ 4235389 w 4399844"/>
              <a:gd name="connsiteY11" fmla="*/ 986713 h 1220947"/>
              <a:gd name="connsiteX12" fmla="*/ 1148981 w 4399844"/>
              <a:gd name="connsiteY12" fmla="*/ 998825 h 1220947"/>
              <a:gd name="connsiteX13" fmla="*/ 611128 w 4399844"/>
              <a:gd name="connsiteY13" fmla="*/ 1219054 h 1220947"/>
              <a:gd name="connsiteX14" fmla="*/ 733307 w 4399844"/>
              <a:gd name="connsiteY14" fmla="*/ 986713 h 1220947"/>
              <a:gd name="connsiteX15" fmla="*/ 164455 w 4399844"/>
              <a:gd name="connsiteY15" fmla="*/ 986713 h 1220947"/>
              <a:gd name="connsiteX16" fmla="*/ 0 w 4399844"/>
              <a:gd name="connsiteY16" fmla="*/ 822258 h 1220947"/>
              <a:gd name="connsiteX17" fmla="*/ 0 w 4399844"/>
              <a:gd name="connsiteY17" fmla="*/ 822261 h 1220947"/>
              <a:gd name="connsiteX18" fmla="*/ 0 w 4399844"/>
              <a:gd name="connsiteY18" fmla="*/ 575583 h 1220947"/>
              <a:gd name="connsiteX19" fmla="*/ 0 w 4399844"/>
              <a:gd name="connsiteY19" fmla="*/ 575583 h 1220947"/>
              <a:gd name="connsiteX20" fmla="*/ 0 w 4399844"/>
              <a:gd name="connsiteY20" fmla="*/ 164455 h 1220947"/>
              <a:gd name="connsiteX0" fmla="*/ 0 w 4399844"/>
              <a:gd name="connsiteY0" fmla="*/ 164455 h 1220947"/>
              <a:gd name="connsiteX1" fmla="*/ 164455 w 4399844"/>
              <a:gd name="connsiteY1" fmla="*/ 0 h 1220947"/>
              <a:gd name="connsiteX2" fmla="*/ 733307 w 4399844"/>
              <a:gd name="connsiteY2" fmla="*/ 0 h 1220947"/>
              <a:gd name="connsiteX3" fmla="*/ 733307 w 4399844"/>
              <a:gd name="connsiteY3" fmla="*/ 0 h 1220947"/>
              <a:gd name="connsiteX4" fmla="*/ 1833268 w 4399844"/>
              <a:gd name="connsiteY4" fmla="*/ 0 h 1220947"/>
              <a:gd name="connsiteX5" fmla="*/ 4235389 w 4399844"/>
              <a:gd name="connsiteY5" fmla="*/ 0 h 1220947"/>
              <a:gd name="connsiteX6" fmla="*/ 4399844 w 4399844"/>
              <a:gd name="connsiteY6" fmla="*/ 164455 h 1220947"/>
              <a:gd name="connsiteX7" fmla="*/ 4399844 w 4399844"/>
              <a:gd name="connsiteY7" fmla="*/ 575583 h 1220947"/>
              <a:gd name="connsiteX8" fmla="*/ 4399844 w 4399844"/>
              <a:gd name="connsiteY8" fmla="*/ 575583 h 1220947"/>
              <a:gd name="connsiteX9" fmla="*/ 4399844 w 4399844"/>
              <a:gd name="connsiteY9" fmla="*/ 822261 h 1220947"/>
              <a:gd name="connsiteX10" fmla="*/ 4399844 w 4399844"/>
              <a:gd name="connsiteY10" fmla="*/ 822258 h 1220947"/>
              <a:gd name="connsiteX11" fmla="*/ 4235389 w 4399844"/>
              <a:gd name="connsiteY11" fmla="*/ 986713 h 1220947"/>
              <a:gd name="connsiteX12" fmla="*/ 1148981 w 4399844"/>
              <a:gd name="connsiteY12" fmla="*/ 998825 h 1220947"/>
              <a:gd name="connsiteX13" fmla="*/ 611128 w 4399844"/>
              <a:gd name="connsiteY13" fmla="*/ 1219054 h 1220947"/>
              <a:gd name="connsiteX14" fmla="*/ 733307 w 4399844"/>
              <a:gd name="connsiteY14" fmla="*/ 986713 h 1220947"/>
              <a:gd name="connsiteX15" fmla="*/ 164455 w 4399844"/>
              <a:gd name="connsiteY15" fmla="*/ 986713 h 1220947"/>
              <a:gd name="connsiteX16" fmla="*/ 0 w 4399844"/>
              <a:gd name="connsiteY16" fmla="*/ 822258 h 1220947"/>
              <a:gd name="connsiteX17" fmla="*/ 0 w 4399844"/>
              <a:gd name="connsiteY17" fmla="*/ 822261 h 1220947"/>
              <a:gd name="connsiteX18" fmla="*/ 0 w 4399844"/>
              <a:gd name="connsiteY18" fmla="*/ 575583 h 1220947"/>
              <a:gd name="connsiteX19" fmla="*/ 0 w 4399844"/>
              <a:gd name="connsiteY19" fmla="*/ 575583 h 1220947"/>
              <a:gd name="connsiteX20" fmla="*/ 0 w 4399844"/>
              <a:gd name="connsiteY20" fmla="*/ 164455 h 1220947"/>
              <a:gd name="connsiteX0" fmla="*/ 0 w 4399844"/>
              <a:gd name="connsiteY0" fmla="*/ 164455 h 1219101"/>
              <a:gd name="connsiteX1" fmla="*/ 164455 w 4399844"/>
              <a:gd name="connsiteY1" fmla="*/ 0 h 1219101"/>
              <a:gd name="connsiteX2" fmla="*/ 733307 w 4399844"/>
              <a:gd name="connsiteY2" fmla="*/ 0 h 1219101"/>
              <a:gd name="connsiteX3" fmla="*/ 733307 w 4399844"/>
              <a:gd name="connsiteY3" fmla="*/ 0 h 1219101"/>
              <a:gd name="connsiteX4" fmla="*/ 1833268 w 4399844"/>
              <a:gd name="connsiteY4" fmla="*/ 0 h 1219101"/>
              <a:gd name="connsiteX5" fmla="*/ 4235389 w 4399844"/>
              <a:gd name="connsiteY5" fmla="*/ 0 h 1219101"/>
              <a:gd name="connsiteX6" fmla="*/ 4399844 w 4399844"/>
              <a:gd name="connsiteY6" fmla="*/ 164455 h 1219101"/>
              <a:gd name="connsiteX7" fmla="*/ 4399844 w 4399844"/>
              <a:gd name="connsiteY7" fmla="*/ 575583 h 1219101"/>
              <a:gd name="connsiteX8" fmla="*/ 4399844 w 4399844"/>
              <a:gd name="connsiteY8" fmla="*/ 575583 h 1219101"/>
              <a:gd name="connsiteX9" fmla="*/ 4399844 w 4399844"/>
              <a:gd name="connsiteY9" fmla="*/ 822261 h 1219101"/>
              <a:gd name="connsiteX10" fmla="*/ 4399844 w 4399844"/>
              <a:gd name="connsiteY10" fmla="*/ 822258 h 1219101"/>
              <a:gd name="connsiteX11" fmla="*/ 4235389 w 4399844"/>
              <a:gd name="connsiteY11" fmla="*/ 986713 h 1219101"/>
              <a:gd name="connsiteX12" fmla="*/ 1148981 w 4399844"/>
              <a:gd name="connsiteY12" fmla="*/ 998825 h 1219101"/>
              <a:gd name="connsiteX13" fmla="*/ 611128 w 4399844"/>
              <a:gd name="connsiteY13" fmla="*/ 1219054 h 1219101"/>
              <a:gd name="connsiteX14" fmla="*/ 733307 w 4399844"/>
              <a:gd name="connsiteY14" fmla="*/ 986713 h 1219101"/>
              <a:gd name="connsiteX15" fmla="*/ 164455 w 4399844"/>
              <a:gd name="connsiteY15" fmla="*/ 986713 h 1219101"/>
              <a:gd name="connsiteX16" fmla="*/ 0 w 4399844"/>
              <a:gd name="connsiteY16" fmla="*/ 822258 h 1219101"/>
              <a:gd name="connsiteX17" fmla="*/ 0 w 4399844"/>
              <a:gd name="connsiteY17" fmla="*/ 822261 h 1219101"/>
              <a:gd name="connsiteX18" fmla="*/ 0 w 4399844"/>
              <a:gd name="connsiteY18" fmla="*/ 575583 h 1219101"/>
              <a:gd name="connsiteX19" fmla="*/ 0 w 4399844"/>
              <a:gd name="connsiteY19" fmla="*/ 575583 h 1219101"/>
              <a:gd name="connsiteX20" fmla="*/ 0 w 4399844"/>
              <a:gd name="connsiteY20" fmla="*/ 164455 h 1219101"/>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733307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733307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733307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69"/>
              <a:gd name="connsiteX1" fmla="*/ 164455 w 4399844"/>
              <a:gd name="connsiteY1" fmla="*/ 0 h 1219069"/>
              <a:gd name="connsiteX2" fmla="*/ 733307 w 4399844"/>
              <a:gd name="connsiteY2" fmla="*/ 0 h 1219069"/>
              <a:gd name="connsiteX3" fmla="*/ 733307 w 4399844"/>
              <a:gd name="connsiteY3" fmla="*/ 0 h 1219069"/>
              <a:gd name="connsiteX4" fmla="*/ 1833268 w 4399844"/>
              <a:gd name="connsiteY4" fmla="*/ 0 h 1219069"/>
              <a:gd name="connsiteX5" fmla="*/ 4235389 w 4399844"/>
              <a:gd name="connsiteY5" fmla="*/ 0 h 1219069"/>
              <a:gd name="connsiteX6" fmla="*/ 4399844 w 4399844"/>
              <a:gd name="connsiteY6" fmla="*/ 164455 h 1219069"/>
              <a:gd name="connsiteX7" fmla="*/ 4399844 w 4399844"/>
              <a:gd name="connsiteY7" fmla="*/ 575583 h 1219069"/>
              <a:gd name="connsiteX8" fmla="*/ 4399844 w 4399844"/>
              <a:gd name="connsiteY8" fmla="*/ 575583 h 1219069"/>
              <a:gd name="connsiteX9" fmla="*/ 4399844 w 4399844"/>
              <a:gd name="connsiteY9" fmla="*/ 822261 h 1219069"/>
              <a:gd name="connsiteX10" fmla="*/ 4399844 w 4399844"/>
              <a:gd name="connsiteY10" fmla="*/ 822258 h 1219069"/>
              <a:gd name="connsiteX11" fmla="*/ 4235389 w 4399844"/>
              <a:gd name="connsiteY11" fmla="*/ 986713 h 1219069"/>
              <a:gd name="connsiteX12" fmla="*/ 1148981 w 4399844"/>
              <a:gd name="connsiteY12" fmla="*/ 998825 h 1219069"/>
              <a:gd name="connsiteX13" fmla="*/ 611128 w 4399844"/>
              <a:gd name="connsiteY13" fmla="*/ 1219054 h 1219069"/>
              <a:gd name="connsiteX14" fmla="*/ 654584 w 4399844"/>
              <a:gd name="connsiteY14" fmla="*/ 986713 h 1219069"/>
              <a:gd name="connsiteX15" fmla="*/ 164455 w 4399844"/>
              <a:gd name="connsiteY15" fmla="*/ 986713 h 1219069"/>
              <a:gd name="connsiteX16" fmla="*/ 0 w 4399844"/>
              <a:gd name="connsiteY16" fmla="*/ 822258 h 1219069"/>
              <a:gd name="connsiteX17" fmla="*/ 0 w 4399844"/>
              <a:gd name="connsiteY17" fmla="*/ 822261 h 1219069"/>
              <a:gd name="connsiteX18" fmla="*/ 0 w 4399844"/>
              <a:gd name="connsiteY18" fmla="*/ 575583 h 1219069"/>
              <a:gd name="connsiteX19" fmla="*/ 0 w 4399844"/>
              <a:gd name="connsiteY19" fmla="*/ 575583 h 1219069"/>
              <a:gd name="connsiteX20" fmla="*/ 0 w 4399844"/>
              <a:gd name="connsiteY20" fmla="*/ 164455 h 1219069"/>
              <a:gd name="connsiteX0" fmla="*/ 0 w 4399844"/>
              <a:gd name="connsiteY0" fmla="*/ 164455 h 1219070"/>
              <a:gd name="connsiteX1" fmla="*/ 164455 w 4399844"/>
              <a:gd name="connsiteY1" fmla="*/ 0 h 1219070"/>
              <a:gd name="connsiteX2" fmla="*/ 733307 w 4399844"/>
              <a:gd name="connsiteY2" fmla="*/ 0 h 1219070"/>
              <a:gd name="connsiteX3" fmla="*/ 733307 w 4399844"/>
              <a:gd name="connsiteY3" fmla="*/ 0 h 1219070"/>
              <a:gd name="connsiteX4" fmla="*/ 1833268 w 4399844"/>
              <a:gd name="connsiteY4" fmla="*/ 0 h 1219070"/>
              <a:gd name="connsiteX5" fmla="*/ 4235389 w 4399844"/>
              <a:gd name="connsiteY5" fmla="*/ 0 h 1219070"/>
              <a:gd name="connsiteX6" fmla="*/ 4399844 w 4399844"/>
              <a:gd name="connsiteY6" fmla="*/ 164455 h 1219070"/>
              <a:gd name="connsiteX7" fmla="*/ 4399844 w 4399844"/>
              <a:gd name="connsiteY7" fmla="*/ 575583 h 1219070"/>
              <a:gd name="connsiteX8" fmla="*/ 4399844 w 4399844"/>
              <a:gd name="connsiteY8" fmla="*/ 575583 h 1219070"/>
              <a:gd name="connsiteX9" fmla="*/ 4399844 w 4399844"/>
              <a:gd name="connsiteY9" fmla="*/ 822261 h 1219070"/>
              <a:gd name="connsiteX10" fmla="*/ 4399844 w 4399844"/>
              <a:gd name="connsiteY10" fmla="*/ 822258 h 1219070"/>
              <a:gd name="connsiteX11" fmla="*/ 4235389 w 4399844"/>
              <a:gd name="connsiteY11" fmla="*/ 986713 h 1219070"/>
              <a:gd name="connsiteX12" fmla="*/ 1052091 w 4399844"/>
              <a:gd name="connsiteY12" fmla="*/ 1004881 h 1219070"/>
              <a:gd name="connsiteX13" fmla="*/ 611128 w 4399844"/>
              <a:gd name="connsiteY13" fmla="*/ 1219054 h 1219070"/>
              <a:gd name="connsiteX14" fmla="*/ 654584 w 4399844"/>
              <a:gd name="connsiteY14" fmla="*/ 986713 h 1219070"/>
              <a:gd name="connsiteX15" fmla="*/ 164455 w 4399844"/>
              <a:gd name="connsiteY15" fmla="*/ 986713 h 1219070"/>
              <a:gd name="connsiteX16" fmla="*/ 0 w 4399844"/>
              <a:gd name="connsiteY16" fmla="*/ 822258 h 1219070"/>
              <a:gd name="connsiteX17" fmla="*/ 0 w 4399844"/>
              <a:gd name="connsiteY17" fmla="*/ 822261 h 1219070"/>
              <a:gd name="connsiteX18" fmla="*/ 0 w 4399844"/>
              <a:gd name="connsiteY18" fmla="*/ 575583 h 1219070"/>
              <a:gd name="connsiteX19" fmla="*/ 0 w 4399844"/>
              <a:gd name="connsiteY19" fmla="*/ 575583 h 1219070"/>
              <a:gd name="connsiteX20" fmla="*/ 0 w 4399844"/>
              <a:gd name="connsiteY20" fmla="*/ 164455 h 121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99844" h="1219070">
                <a:moveTo>
                  <a:pt x="0" y="164455"/>
                </a:moveTo>
                <a:cubicBezTo>
                  <a:pt x="0" y="73629"/>
                  <a:pt x="73629" y="0"/>
                  <a:pt x="164455" y="0"/>
                </a:cubicBezTo>
                <a:lnTo>
                  <a:pt x="733307" y="0"/>
                </a:lnTo>
                <a:lnTo>
                  <a:pt x="733307" y="0"/>
                </a:lnTo>
                <a:lnTo>
                  <a:pt x="1833268" y="0"/>
                </a:lnTo>
                <a:lnTo>
                  <a:pt x="4235389" y="0"/>
                </a:lnTo>
                <a:cubicBezTo>
                  <a:pt x="4326215" y="0"/>
                  <a:pt x="4399844" y="73629"/>
                  <a:pt x="4399844" y="164455"/>
                </a:cubicBezTo>
                <a:lnTo>
                  <a:pt x="4399844" y="575583"/>
                </a:lnTo>
                <a:lnTo>
                  <a:pt x="4399844" y="575583"/>
                </a:lnTo>
                <a:lnTo>
                  <a:pt x="4399844" y="822261"/>
                </a:lnTo>
                <a:lnTo>
                  <a:pt x="4399844" y="822258"/>
                </a:lnTo>
                <a:cubicBezTo>
                  <a:pt x="4399844" y="913084"/>
                  <a:pt x="4326215" y="986713"/>
                  <a:pt x="4235389" y="986713"/>
                </a:cubicBezTo>
                <a:lnTo>
                  <a:pt x="1052091" y="1004881"/>
                </a:lnTo>
                <a:cubicBezTo>
                  <a:pt x="915195" y="1148940"/>
                  <a:pt x="772247" y="1220329"/>
                  <a:pt x="611128" y="1219054"/>
                </a:cubicBezTo>
                <a:cubicBezTo>
                  <a:pt x="686170" y="1107292"/>
                  <a:pt x="682487" y="1043975"/>
                  <a:pt x="654584" y="986713"/>
                </a:cubicBezTo>
                <a:lnTo>
                  <a:pt x="164455" y="986713"/>
                </a:lnTo>
                <a:cubicBezTo>
                  <a:pt x="73629" y="986713"/>
                  <a:pt x="0" y="913084"/>
                  <a:pt x="0" y="822258"/>
                </a:cubicBezTo>
                <a:lnTo>
                  <a:pt x="0" y="822261"/>
                </a:lnTo>
                <a:lnTo>
                  <a:pt x="0" y="575583"/>
                </a:lnTo>
                <a:lnTo>
                  <a:pt x="0" y="575583"/>
                </a:lnTo>
                <a:lnTo>
                  <a:pt x="0" y="164455"/>
                </a:lnTo>
                <a:close/>
              </a:path>
            </a:pathLst>
          </a:cu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600"/>
              </a:spcBef>
            </a:pPr>
            <a:r>
              <a:rPr lang="en-GB" b="1" dirty="0"/>
              <a:t>Sensible </a:t>
            </a:r>
            <a:br>
              <a:rPr lang="en-GB" b="1" dirty="0"/>
            </a:br>
            <a:r>
              <a:rPr lang="en-GB" b="1" dirty="0"/>
              <a:t>decision making</a:t>
            </a:r>
          </a:p>
        </p:txBody>
      </p:sp>
    </p:spTree>
    <p:extLst>
      <p:ext uri="{BB962C8B-B14F-4D97-AF65-F5344CB8AC3E}">
        <p14:creationId xmlns:p14="http://schemas.microsoft.com/office/powerpoint/2010/main" val="417516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F92EADCE-3CC2-444B-B7E2-05D45C7B4A42}"/>
              </a:ext>
            </a:extLst>
          </p:cNvPr>
          <p:cNvSpPr>
            <a:spLocks noGrp="1"/>
          </p:cNvSpPr>
          <p:nvPr>
            <p:ph type="subTitle" idx="1"/>
          </p:nvPr>
        </p:nvSpPr>
        <p:spPr>
          <a:xfrm>
            <a:off x="680155" y="556369"/>
            <a:ext cx="8621889" cy="3485053"/>
          </a:xfrm>
        </p:spPr>
        <p:txBody>
          <a:bodyPr/>
          <a:lstStyle/>
          <a:p>
            <a:r>
              <a:rPr lang="en-GB" dirty="0"/>
              <a:t>The following have successfully achieved their LEVEL 1 </a:t>
            </a:r>
            <a:r>
              <a:rPr lang="en-GB" dirty="0" err="1"/>
              <a:t>Bikeability</a:t>
            </a:r>
            <a:r>
              <a:rPr lang="en-GB" dirty="0"/>
              <a:t> award! </a:t>
            </a:r>
          </a:p>
          <a:p>
            <a:r>
              <a:rPr lang="en-GB" dirty="0"/>
              <a:t>Congratulations to</a:t>
            </a:r>
            <a:endParaRPr lang="en-US" dirty="0"/>
          </a:p>
        </p:txBody>
      </p:sp>
      <p:pic>
        <p:nvPicPr>
          <p:cNvPr id="9" name="Picture 8">
            <a:extLst>
              <a:ext uri="{FF2B5EF4-FFF2-40B4-BE49-F238E27FC236}">
                <a16:creationId xmlns:a16="http://schemas.microsoft.com/office/drawing/2014/main" id="{B37865C6-717A-2148-93EE-55EBD636F0B7}"/>
              </a:ext>
            </a:extLst>
          </p:cNvPr>
          <p:cNvPicPr>
            <a:picLocks noChangeAspect="1"/>
          </p:cNvPicPr>
          <p:nvPr/>
        </p:nvPicPr>
        <p:blipFill>
          <a:blip r:embed="rId2"/>
          <a:stretch>
            <a:fillRect/>
          </a:stretch>
        </p:blipFill>
        <p:spPr>
          <a:xfrm>
            <a:off x="9892595" y="1493346"/>
            <a:ext cx="1461205" cy="2040421"/>
          </a:xfrm>
          <a:prstGeom prst="rect">
            <a:avLst/>
          </a:prstGeom>
        </p:spPr>
      </p:pic>
      <p:pic>
        <p:nvPicPr>
          <p:cNvPr id="15" name="Picture 14">
            <a:extLst>
              <a:ext uri="{FF2B5EF4-FFF2-40B4-BE49-F238E27FC236}">
                <a16:creationId xmlns:a16="http://schemas.microsoft.com/office/drawing/2014/main" id="{8364397E-E97A-7240-9EFB-708C2B2677CB}"/>
              </a:ext>
            </a:extLst>
          </p:cNvPr>
          <p:cNvPicPr>
            <a:picLocks noChangeAspect="1"/>
          </p:cNvPicPr>
          <p:nvPr/>
        </p:nvPicPr>
        <p:blipFill>
          <a:blip r:embed="rId3"/>
          <a:stretch>
            <a:fillRect/>
          </a:stretch>
        </p:blipFill>
        <p:spPr>
          <a:xfrm>
            <a:off x="680156" y="4402667"/>
            <a:ext cx="1898964" cy="1898964"/>
          </a:xfrm>
          <a:prstGeom prst="rect">
            <a:avLst/>
          </a:prstGeom>
        </p:spPr>
      </p:pic>
      <p:sp>
        <p:nvSpPr>
          <p:cNvPr id="18" name="Subtitle 2">
            <a:extLst>
              <a:ext uri="{FF2B5EF4-FFF2-40B4-BE49-F238E27FC236}">
                <a16:creationId xmlns:a16="http://schemas.microsoft.com/office/drawing/2014/main" id="{94C06B64-2FE3-1649-A094-659413152472}"/>
              </a:ext>
            </a:extLst>
          </p:cNvPr>
          <p:cNvSpPr txBox="1">
            <a:spLocks/>
          </p:cNvSpPr>
          <p:nvPr/>
        </p:nvSpPr>
        <p:spPr>
          <a:xfrm>
            <a:off x="2810933" y="4560710"/>
            <a:ext cx="8542867" cy="1740919"/>
          </a:xfrm>
          <a:prstGeom prst="roundRect">
            <a:avLst>
              <a:gd name="adj" fmla="val 3281"/>
            </a:avLst>
          </a:prstGeom>
          <a:solidFill>
            <a:schemeClr val="bg1"/>
          </a:solidFill>
          <a:ln w="88900" cap="sq">
            <a:solidFill>
              <a:srgbClr val="FB3F1A"/>
            </a:solidFill>
            <a:miter lim="800000"/>
          </a:ln>
          <a:effectLst>
            <a:outerShdw dist="203200" dir="2700000" algn="tl" rotWithShape="0">
              <a:schemeClr val="bg1">
                <a:lumMod val="95000"/>
              </a:schemeClr>
            </a:outerShdw>
          </a:effectLst>
        </p:spPr>
        <p:txBody>
          <a:bodyPr lIns="216000" tIns="216000" rIns="216000" bIns="216000" numCol="1" spcCol="18000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B3F1A"/>
                </a:solidFill>
              </a:rPr>
              <a:t>You have successfully learned how to; </a:t>
            </a:r>
            <a:r>
              <a:rPr lang="en-GB" dirty="0"/>
              <a:t>prepare yourself and your bicycle for a journey, set off, pedal, look behind, cycle with one hand, turn, control your speed, slow down and stop.</a:t>
            </a:r>
          </a:p>
        </p:txBody>
      </p:sp>
    </p:spTree>
    <p:extLst>
      <p:ext uri="{BB962C8B-B14F-4D97-AF65-F5344CB8AC3E}">
        <p14:creationId xmlns:p14="http://schemas.microsoft.com/office/powerpoint/2010/main" val="122987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F92EADCE-3CC2-444B-B7E2-05D45C7B4A42}"/>
              </a:ext>
            </a:extLst>
          </p:cNvPr>
          <p:cNvSpPr>
            <a:spLocks noGrp="1"/>
          </p:cNvSpPr>
          <p:nvPr>
            <p:ph type="subTitle" idx="1"/>
          </p:nvPr>
        </p:nvSpPr>
        <p:spPr>
          <a:xfrm>
            <a:off x="680155" y="556370"/>
            <a:ext cx="8621889" cy="2977398"/>
          </a:xfrm>
        </p:spPr>
        <p:txBody>
          <a:bodyPr/>
          <a:lstStyle/>
          <a:p>
            <a:r>
              <a:rPr lang="en-GB" dirty="0"/>
              <a:t>The following have successfully achieved their LEVEL 2 </a:t>
            </a:r>
            <a:r>
              <a:rPr lang="en-GB" dirty="0" err="1"/>
              <a:t>Bikeability</a:t>
            </a:r>
            <a:r>
              <a:rPr lang="en-GB" dirty="0"/>
              <a:t> award! </a:t>
            </a:r>
          </a:p>
          <a:p>
            <a:r>
              <a:rPr lang="en-GB" dirty="0"/>
              <a:t>Congratulations to</a:t>
            </a:r>
            <a:endParaRPr lang="en-US" dirty="0"/>
          </a:p>
        </p:txBody>
      </p:sp>
      <p:sp>
        <p:nvSpPr>
          <p:cNvPr id="13" name="Subtitle 2">
            <a:extLst>
              <a:ext uri="{FF2B5EF4-FFF2-40B4-BE49-F238E27FC236}">
                <a16:creationId xmlns:a16="http://schemas.microsoft.com/office/drawing/2014/main" id="{934A8E33-6667-6548-8B59-3091AEE5D40C}"/>
              </a:ext>
            </a:extLst>
          </p:cNvPr>
          <p:cNvSpPr txBox="1">
            <a:spLocks/>
          </p:cNvSpPr>
          <p:nvPr/>
        </p:nvSpPr>
        <p:spPr>
          <a:xfrm>
            <a:off x="2810933" y="3939821"/>
            <a:ext cx="8542867" cy="2361809"/>
          </a:xfrm>
          <a:prstGeom prst="roundRect">
            <a:avLst>
              <a:gd name="adj" fmla="val 3281"/>
            </a:avLst>
          </a:prstGeom>
          <a:solidFill>
            <a:schemeClr val="bg1"/>
          </a:solidFill>
          <a:ln w="88900" cap="sq">
            <a:solidFill>
              <a:srgbClr val="FFA000"/>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A000"/>
                </a:solidFill>
              </a:rPr>
              <a:t>You have successfully learned to; </a:t>
            </a:r>
            <a:r>
              <a:rPr lang="en-GB" dirty="0"/>
              <a:t>start and stop during an on-road journey and negotiate a T-junction from any direction. When cycling you can cycle safely and responsibly, spot hazards and respond to them, choose the correct road position, manage risks when cycling, understand and obey road markings and signs, share the road with others and communicate to other road users.</a:t>
            </a:r>
          </a:p>
        </p:txBody>
      </p:sp>
      <p:pic>
        <p:nvPicPr>
          <p:cNvPr id="3" name="Picture 2">
            <a:extLst>
              <a:ext uri="{FF2B5EF4-FFF2-40B4-BE49-F238E27FC236}">
                <a16:creationId xmlns:a16="http://schemas.microsoft.com/office/drawing/2014/main" id="{BC0CF7E0-8C3A-5040-87AC-8AF466CF7DA5}"/>
              </a:ext>
            </a:extLst>
          </p:cNvPr>
          <p:cNvPicPr>
            <a:picLocks noChangeAspect="1"/>
          </p:cNvPicPr>
          <p:nvPr/>
        </p:nvPicPr>
        <p:blipFill>
          <a:blip r:embed="rId2"/>
          <a:stretch>
            <a:fillRect/>
          </a:stretch>
        </p:blipFill>
        <p:spPr>
          <a:xfrm>
            <a:off x="612422" y="3939821"/>
            <a:ext cx="1882423" cy="2262914"/>
          </a:xfrm>
          <a:prstGeom prst="rect">
            <a:avLst/>
          </a:prstGeom>
        </p:spPr>
      </p:pic>
      <p:pic>
        <p:nvPicPr>
          <p:cNvPr id="2" name="Picture 1">
            <a:extLst>
              <a:ext uri="{FF2B5EF4-FFF2-40B4-BE49-F238E27FC236}">
                <a16:creationId xmlns:a16="http://schemas.microsoft.com/office/drawing/2014/main" id="{FD58DD46-CDD1-A247-AF8F-CE5A996D5874}"/>
              </a:ext>
            </a:extLst>
          </p:cNvPr>
          <p:cNvPicPr>
            <a:picLocks noChangeAspect="1"/>
          </p:cNvPicPr>
          <p:nvPr/>
        </p:nvPicPr>
        <p:blipFill>
          <a:blip r:embed="rId3"/>
          <a:stretch>
            <a:fillRect/>
          </a:stretch>
        </p:blipFill>
        <p:spPr>
          <a:xfrm>
            <a:off x="9892595" y="1493346"/>
            <a:ext cx="1461205" cy="2040421"/>
          </a:xfrm>
          <a:prstGeom prst="rect">
            <a:avLst/>
          </a:prstGeom>
        </p:spPr>
      </p:pic>
    </p:spTree>
    <p:extLst>
      <p:ext uri="{BB962C8B-B14F-4D97-AF65-F5344CB8AC3E}">
        <p14:creationId xmlns:p14="http://schemas.microsoft.com/office/powerpoint/2010/main" val="193657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B72E7-6A01-2E47-9608-441DF3DE8882}"/>
              </a:ext>
            </a:extLst>
          </p:cNvPr>
          <p:cNvPicPr>
            <a:picLocks noChangeAspect="1"/>
          </p:cNvPicPr>
          <p:nvPr/>
        </p:nvPicPr>
        <p:blipFill>
          <a:blip r:embed="rId2"/>
          <a:stretch>
            <a:fillRect/>
          </a:stretch>
        </p:blipFill>
        <p:spPr>
          <a:xfrm>
            <a:off x="9892595" y="1493345"/>
            <a:ext cx="1461205" cy="2040421"/>
          </a:xfrm>
          <a:prstGeom prst="rect">
            <a:avLst/>
          </a:prstGeom>
        </p:spPr>
      </p:pic>
      <p:sp>
        <p:nvSpPr>
          <p:cNvPr id="8" name="Subtitle 7">
            <a:extLst>
              <a:ext uri="{FF2B5EF4-FFF2-40B4-BE49-F238E27FC236}">
                <a16:creationId xmlns:a16="http://schemas.microsoft.com/office/drawing/2014/main" id="{F92EADCE-3CC2-444B-B7E2-05D45C7B4A42}"/>
              </a:ext>
            </a:extLst>
          </p:cNvPr>
          <p:cNvSpPr>
            <a:spLocks noGrp="1"/>
          </p:cNvSpPr>
          <p:nvPr>
            <p:ph type="subTitle" idx="1"/>
          </p:nvPr>
        </p:nvSpPr>
        <p:spPr>
          <a:xfrm>
            <a:off x="680157" y="556369"/>
            <a:ext cx="8621889" cy="2977397"/>
          </a:xfrm>
        </p:spPr>
        <p:txBody>
          <a:bodyPr/>
          <a:lstStyle/>
          <a:p>
            <a:r>
              <a:rPr lang="en-GB" dirty="0"/>
              <a:t>The following have successfully achieved their LEVEL 3 </a:t>
            </a:r>
            <a:r>
              <a:rPr lang="en-GB" dirty="0" err="1"/>
              <a:t>Bikeability</a:t>
            </a:r>
            <a:r>
              <a:rPr lang="en-GB" dirty="0"/>
              <a:t> award! </a:t>
            </a:r>
          </a:p>
          <a:p>
            <a:r>
              <a:rPr lang="en-GB" dirty="0"/>
              <a:t>Congratulations to</a:t>
            </a:r>
            <a:endParaRPr lang="en-US" dirty="0"/>
          </a:p>
        </p:txBody>
      </p:sp>
      <p:sp>
        <p:nvSpPr>
          <p:cNvPr id="13" name="Subtitle 2">
            <a:extLst>
              <a:ext uri="{FF2B5EF4-FFF2-40B4-BE49-F238E27FC236}">
                <a16:creationId xmlns:a16="http://schemas.microsoft.com/office/drawing/2014/main" id="{934A8E33-6667-6548-8B59-3091AEE5D40C}"/>
              </a:ext>
            </a:extLst>
          </p:cNvPr>
          <p:cNvSpPr txBox="1">
            <a:spLocks/>
          </p:cNvSpPr>
          <p:nvPr/>
        </p:nvSpPr>
        <p:spPr>
          <a:xfrm>
            <a:off x="2810933" y="3939821"/>
            <a:ext cx="8542867" cy="2361809"/>
          </a:xfrm>
          <a:prstGeom prst="roundRect">
            <a:avLst>
              <a:gd name="adj" fmla="val 3281"/>
            </a:avLst>
          </a:prstGeom>
          <a:solidFill>
            <a:schemeClr val="bg1"/>
          </a:solidFill>
          <a:ln w="88900" cap="sq">
            <a:solidFill>
              <a:srgbClr val="68E357"/>
            </a:solidFill>
            <a:miter lim="800000"/>
          </a:ln>
          <a:effectLst>
            <a:outerShdw dist="203200" dir="2700000" algn="tl" rotWithShape="0">
              <a:schemeClr val="bg1">
                <a:lumMod val="95000"/>
              </a:schemeClr>
            </a:outerShdw>
          </a:effectLst>
        </p:spPr>
        <p:txBody>
          <a:bodyPr lIns="216000" tIns="216000" rIns="216000" bIns="216000" numCol="1" spcCol="180000">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60D150"/>
                </a:solidFill>
              </a:rPr>
              <a:t>You have successfully learned to; </a:t>
            </a:r>
            <a:r>
              <a:rPr lang="en-GB" dirty="0"/>
              <a:t>plan a journey, ride assertively everywhere cycling is allowed whilst maintaining suitable riding positions and cooperating with other road users, also using cycle infrastructure and multi lane roads where these were present. Your route may also have included queueing traffic, roads with speeds above 30 mph and junctions controlled by traffic lights.</a:t>
            </a:r>
          </a:p>
        </p:txBody>
      </p:sp>
      <p:pic>
        <p:nvPicPr>
          <p:cNvPr id="6" name="Picture 5">
            <a:extLst>
              <a:ext uri="{FF2B5EF4-FFF2-40B4-BE49-F238E27FC236}">
                <a16:creationId xmlns:a16="http://schemas.microsoft.com/office/drawing/2014/main" id="{1E03427E-9FC4-F240-8356-E4FDBD963FCA}"/>
              </a:ext>
            </a:extLst>
          </p:cNvPr>
          <p:cNvPicPr>
            <a:picLocks noChangeAspect="1"/>
          </p:cNvPicPr>
          <p:nvPr/>
        </p:nvPicPr>
        <p:blipFill>
          <a:blip r:embed="rId3"/>
          <a:stretch>
            <a:fillRect/>
          </a:stretch>
        </p:blipFill>
        <p:spPr>
          <a:xfrm>
            <a:off x="680157" y="4799177"/>
            <a:ext cx="1890996" cy="1461539"/>
          </a:xfrm>
          <a:prstGeom prst="rect">
            <a:avLst/>
          </a:prstGeom>
        </p:spPr>
      </p:pic>
      <p:pic>
        <p:nvPicPr>
          <p:cNvPr id="7" name="Picture 6">
            <a:extLst>
              <a:ext uri="{FF2B5EF4-FFF2-40B4-BE49-F238E27FC236}">
                <a16:creationId xmlns:a16="http://schemas.microsoft.com/office/drawing/2014/main" id="{2A92DE47-04C0-FA4B-9DD0-9A0E9AA84B8B}"/>
              </a:ext>
            </a:extLst>
          </p:cNvPr>
          <p:cNvPicPr>
            <a:picLocks noChangeAspect="1"/>
          </p:cNvPicPr>
          <p:nvPr/>
        </p:nvPicPr>
        <p:blipFill>
          <a:blip r:embed="rId4"/>
          <a:stretch>
            <a:fillRect/>
          </a:stretch>
        </p:blipFill>
        <p:spPr>
          <a:xfrm>
            <a:off x="1292952" y="3928532"/>
            <a:ext cx="597674" cy="570089"/>
          </a:xfrm>
          <a:prstGeom prst="rect">
            <a:avLst/>
          </a:prstGeom>
        </p:spPr>
      </p:pic>
    </p:spTree>
    <p:extLst>
      <p:ext uri="{BB962C8B-B14F-4D97-AF65-F5344CB8AC3E}">
        <p14:creationId xmlns:p14="http://schemas.microsoft.com/office/powerpoint/2010/main" val="29208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D75A62-D77B-F846-B0F8-21300BFDBA8B}"/>
              </a:ext>
            </a:extLst>
          </p:cNvPr>
          <p:cNvSpPr/>
          <p:nvPr/>
        </p:nvSpPr>
        <p:spPr>
          <a:xfrm>
            <a:off x="0" y="0"/>
            <a:ext cx="12192000" cy="6858000"/>
          </a:xfrm>
          <a:prstGeom prst="rect">
            <a:avLst/>
          </a:prstGeom>
          <a:solidFill>
            <a:srgbClr val="68E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C60F667-D570-8046-8A06-F47DEF19AFAC}"/>
              </a:ext>
            </a:extLst>
          </p:cNvPr>
          <p:cNvSpPr/>
          <p:nvPr/>
        </p:nvSpPr>
        <p:spPr>
          <a:xfrm>
            <a:off x="-1092632" y="1353304"/>
            <a:ext cx="5757620" cy="5757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FBA82E-564A-A942-A5C1-20921E71B9B7}"/>
              </a:ext>
            </a:extLst>
          </p:cNvPr>
          <p:cNvPicPr>
            <a:picLocks noChangeAspect="1"/>
          </p:cNvPicPr>
          <p:nvPr/>
        </p:nvPicPr>
        <p:blipFill>
          <a:blip r:embed="rId2"/>
          <a:stretch>
            <a:fillRect/>
          </a:stretch>
        </p:blipFill>
        <p:spPr>
          <a:xfrm>
            <a:off x="553376" y="371959"/>
            <a:ext cx="4483315" cy="5674196"/>
          </a:xfrm>
          <a:prstGeom prst="rect">
            <a:avLst/>
          </a:prstGeom>
        </p:spPr>
      </p:pic>
      <p:pic>
        <p:nvPicPr>
          <p:cNvPr id="7" name="Picture 6">
            <a:extLst>
              <a:ext uri="{FF2B5EF4-FFF2-40B4-BE49-F238E27FC236}">
                <a16:creationId xmlns:a16="http://schemas.microsoft.com/office/drawing/2014/main" id="{A928A20A-C82B-5449-8EEE-056C19D86AFD}"/>
              </a:ext>
            </a:extLst>
          </p:cNvPr>
          <p:cNvPicPr>
            <a:picLocks noChangeAspect="1"/>
          </p:cNvPicPr>
          <p:nvPr/>
        </p:nvPicPr>
        <p:blipFill>
          <a:blip r:embed="rId3"/>
          <a:stretch>
            <a:fillRect/>
          </a:stretch>
        </p:blipFill>
        <p:spPr>
          <a:xfrm>
            <a:off x="5757620" y="1460769"/>
            <a:ext cx="5684114" cy="3936461"/>
          </a:xfrm>
          <a:prstGeom prst="rect">
            <a:avLst/>
          </a:prstGeom>
        </p:spPr>
      </p:pic>
    </p:spTree>
    <p:extLst>
      <p:ext uri="{BB962C8B-B14F-4D97-AF65-F5344CB8AC3E}">
        <p14:creationId xmlns:p14="http://schemas.microsoft.com/office/powerpoint/2010/main" val="4098564781"/>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ADC7A3CCD1645915F53E5A5890C4B" ma:contentTypeVersion="12" ma:contentTypeDescription="Create a new document." ma:contentTypeScope="" ma:versionID="2213f45d51efc28a2ab6afcbdbb16fa9">
  <xsd:schema xmlns:xsd="http://www.w3.org/2001/XMLSchema" xmlns:xs="http://www.w3.org/2001/XMLSchema" xmlns:p="http://schemas.microsoft.com/office/2006/metadata/properties" xmlns:ns2="c754507d-80b7-4732-aa91-1bd259b279a1" xmlns:ns3="5478f610-55f3-467b-bec7-79e756b45d50" targetNamespace="http://schemas.microsoft.com/office/2006/metadata/properties" ma:root="true" ma:fieldsID="a71080ccdf7b01d0a4247a1d15b672ab" ns2:_="" ns3:_="">
    <xsd:import namespace="c754507d-80b7-4732-aa91-1bd259b279a1"/>
    <xsd:import namespace="5478f610-55f3-467b-bec7-79e756b45d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4507d-80b7-4732-aa91-1bd259b279a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78f610-55f3-467b-bec7-79e756b45d5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5551FC-F85B-4103-931A-C682EEA12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4507d-80b7-4732-aa91-1bd259b279a1"/>
    <ds:schemaRef ds:uri="5478f610-55f3-467b-bec7-79e756b45d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CD257-72A5-45E2-92F8-2260B11AE495}">
  <ds:schemaRefs>
    <ds:schemaRef ds:uri="http://schemas.microsoft.com/sharepoint/v3/contenttype/forms"/>
  </ds:schemaRefs>
</ds:datastoreItem>
</file>

<file path=customXml/itemProps3.xml><?xml version="1.0" encoding="utf-8"?>
<ds:datastoreItem xmlns:ds="http://schemas.openxmlformats.org/officeDocument/2006/customXml" ds:itemID="{1D422F9C-8FC7-4E40-A847-120E2970007E}">
  <ds:schemaRefs>
    <ds:schemaRef ds:uri="http://purl.org/dc/terms/"/>
    <ds:schemaRef ds:uri="5478f610-55f3-467b-bec7-79e756b45d50"/>
    <ds:schemaRef ds:uri="http://schemas.microsoft.com/office/2006/documentManagement/types"/>
    <ds:schemaRef ds:uri="http://schemas.microsoft.com/office/infopath/2007/PartnerControls"/>
    <ds:schemaRef ds:uri="c754507d-80b7-4732-aa91-1bd259b279a1"/>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522</TotalTime>
  <Words>233</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vt:i4>
      </vt:variant>
    </vt:vector>
  </HeadingPairs>
  <TitlesOfParts>
    <vt:vector size="11" baseType="lpstr">
      <vt:lpstr>Arial</vt:lpstr>
      <vt:lpstr>Calibri</vt:lpstr>
      <vt:lpstr>Master</vt:lpstr>
      <vt:lpstr>1_Master</vt:lpstr>
      <vt:lpstr>2_Master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Bikeability is coming to our school!</dc:title>
  <dc:creator>Philippa Youlden</dc:creator>
  <cp:lastModifiedBy>james verity</cp:lastModifiedBy>
  <cp:revision>54</cp:revision>
  <cp:lastPrinted>2020-01-23T15:41:04Z</cp:lastPrinted>
  <dcterms:created xsi:type="dcterms:W3CDTF">2020-01-13T13:20:20Z</dcterms:created>
  <dcterms:modified xsi:type="dcterms:W3CDTF">2020-04-17T10:53:07Z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0x010100840ADC7A3CCD1645915F53E5A5890C4B</vt:lpwstr>
  </property>
</Properties>
</file>