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0799763" cy="107997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4D03521-3FAE-420D-B39E-8792DFB27914}" v="1" dt="2023-10-02T11:09:34.54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65" d="100"/>
          <a:sy n="65" d="100"/>
        </p:scale>
        <p:origin x="75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dam Freeburn" userId="0e2cced0-d73f-4512-905d-354c3e8f3f4a" providerId="ADAL" clId="{44D03521-3FAE-420D-B39E-8792DFB27914}"/>
    <pc:docChg chg="modSld">
      <pc:chgData name="Adam Freeburn" userId="0e2cced0-d73f-4512-905d-354c3e8f3f4a" providerId="ADAL" clId="{44D03521-3FAE-420D-B39E-8792DFB27914}" dt="2023-10-02T11:09:34.549" v="0" actId="14826"/>
      <pc:docMkLst>
        <pc:docMk/>
      </pc:docMkLst>
      <pc:sldChg chg="modSp">
        <pc:chgData name="Adam Freeburn" userId="0e2cced0-d73f-4512-905d-354c3e8f3f4a" providerId="ADAL" clId="{44D03521-3FAE-420D-B39E-8792DFB27914}" dt="2023-10-02T11:09:34.549" v="0" actId="14826"/>
        <pc:sldMkLst>
          <pc:docMk/>
          <pc:sldMk cId="2054487559" sldId="256"/>
        </pc:sldMkLst>
        <pc:picChg chg="mod">
          <ac:chgData name="Adam Freeburn" userId="0e2cced0-d73f-4512-905d-354c3e8f3f4a" providerId="ADAL" clId="{44D03521-3FAE-420D-B39E-8792DFB27914}" dt="2023-10-02T11:09:34.549" v="0" actId="14826"/>
          <ac:picMkLst>
            <pc:docMk/>
            <pc:sldMk cId="2054487559" sldId="256"/>
            <ac:picMk id="5" creationId="{F1EB0537-4715-3B49-5EDC-2BE7974D7CF9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9982" y="1767462"/>
            <a:ext cx="9179799" cy="3759917"/>
          </a:xfrm>
        </p:spPr>
        <p:txBody>
          <a:bodyPr anchor="b"/>
          <a:lstStyle>
            <a:lvl1pPr algn="ctr">
              <a:defRPr sz="708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49971" y="5672376"/>
            <a:ext cx="8099822" cy="2607442"/>
          </a:xfrm>
        </p:spPr>
        <p:txBody>
          <a:bodyPr/>
          <a:lstStyle>
            <a:lvl1pPr marL="0" indent="0" algn="ctr">
              <a:buNone/>
              <a:defRPr sz="2835"/>
            </a:lvl1pPr>
            <a:lvl2pPr marL="539999" indent="0" algn="ctr">
              <a:buNone/>
              <a:defRPr sz="2362"/>
            </a:lvl2pPr>
            <a:lvl3pPr marL="1079998" indent="0" algn="ctr">
              <a:buNone/>
              <a:defRPr sz="2126"/>
            </a:lvl3pPr>
            <a:lvl4pPr marL="1619997" indent="0" algn="ctr">
              <a:buNone/>
              <a:defRPr sz="1890"/>
            </a:lvl4pPr>
            <a:lvl5pPr marL="2159996" indent="0" algn="ctr">
              <a:buNone/>
              <a:defRPr sz="1890"/>
            </a:lvl5pPr>
            <a:lvl6pPr marL="2699995" indent="0" algn="ctr">
              <a:buNone/>
              <a:defRPr sz="1890"/>
            </a:lvl6pPr>
            <a:lvl7pPr marL="3239994" indent="0" algn="ctr">
              <a:buNone/>
              <a:defRPr sz="1890"/>
            </a:lvl7pPr>
            <a:lvl8pPr marL="3779992" indent="0" algn="ctr">
              <a:buNone/>
              <a:defRPr sz="1890"/>
            </a:lvl8pPr>
            <a:lvl9pPr marL="4319991" indent="0" algn="ctr">
              <a:buNone/>
              <a:defRPr sz="189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59439-A097-4847-AD7A-18A7DBEF4E48}" type="datetimeFigureOut">
              <a:rPr lang="en-GB" smtClean="0"/>
              <a:t>02/10/2023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4AAE4-B391-4A7F-9893-4BA9EA6B06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5811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59439-A097-4847-AD7A-18A7DBEF4E48}" type="datetimeFigureOut">
              <a:rPr lang="en-GB" smtClean="0"/>
              <a:t>02/10/2023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4AAE4-B391-4A7F-9893-4BA9EA6B06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43255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28581" y="574987"/>
            <a:ext cx="2328699" cy="91523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484" y="574987"/>
            <a:ext cx="6851100" cy="9152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59439-A097-4847-AD7A-18A7DBEF4E48}" type="datetimeFigureOut">
              <a:rPr lang="en-GB" smtClean="0"/>
              <a:t>02/10/2023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4AAE4-B391-4A7F-9893-4BA9EA6B06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0640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59439-A097-4847-AD7A-18A7DBEF4E48}" type="datetimeFigureOut">
              <a:rPr lang="en-GB" smtClean="0"/>
              <a:t>02/10/2023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4AAE4-B391-4A7F-9893-4BA9EA6B06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1767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859" y="2692444"/>
            <a:ext cx="9314796" cy="4492401"/>
          </a:xfrm>
        </p:spPr>
        <p:txBody>
          <a:bodyPr anchor="b"/>
          <a:lstStyle>
            <a:lvl1pPr>
              <a:defRPr sz="708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859" y="7227345"/>
            <a:ext cx="9314796" cy="2362447"/>
          </a:xfrm>
        </p:spPr>
        <p:txBody>
          <a:bodyPr/>
          <a:lstStyle>
            <a:lvl1pPr marL="0" indent="0">
              <a:buNone/>
              <a:defRPr sz="2835">
                <a:solidFill>
                  <a:schemeClr val="tx1"/>
                </a:solidFill>
              </a:defRPr>
            </a:lvl1pPr>
            <a:lvl2pPr marL="539999" indent="0">
              <a:buNone/>
              <a:defRPr sz="2362">
                <a:solidFill>
                  <a:schemeClr val="tx1">
                    <a:tint val="75000"/>
                  </a:schemeClr>
                </a:solidFill>
              </a:defRPr>
            </a:lvl2pPr>
            <a:lvl3pPr marL="1079998" indent="0">
              <a:buNone/>
              <a:defRPr sz="2126">
                <a:solidFill>
                  <a:schemeClr val="tx1">
                    <a:tint val="75000"/>
                  </a:schemeClr>
                </a:solidFill>
              </a:defRPr>
            </a:lvl3pPr>
            <a:lvl4pPr marL="1619997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4pPr>
            <a:lvl5pPr marL="2159996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5pPr>
            <a:lvl6pPr marL="2699995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6pPr>
            <a:lvl7pPr marL="3239994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7pPr>
            <a:lvl8pPr marL="3779992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8pPr>
            <a:lvl9pPr marL="4319991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59439-A097-4847-AD7A-18A7DBEF4E48}" type="datetimeFigureOut">
              <a:rPr lang="en-GB" smtClean="0"/>
              <a:t>02/10/2023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4AAE4-B391-4A7F-9893-4BA9EA6B06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17295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484" y="2874937"/>
            <a:ext cx="4589899" cy="68523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67380" y="2874937"/>
            <a:ext cx="4589899" cy="68523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59439-A097-4847-AD7A-18A7DBEF4E48}" type="datetimeFigureOut">
              <a:rPr lang="en-GB" smtClean="0"/>
              <a:t>02/10/2023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4AAE4-B391-4A7F-9893-4BA9EA6B06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1151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574990"/>
            <a:ext cx="9314796" cy="208745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3892" y="2647443"/>
            <a:ext cx="4568805" cy="1297471"/>
          </a:xfrm>
        </p:spPr>
        <p:txBody>
          <a:bodyPr anchor="b"/>
          <a:lstStyle>
            <a:lvl1pPr marL="0" indent="0">
              <a:buNone/>
              <a:defRPr sz="2835" b="1"/>
            </a:lvl1pPr>
            <a:lvl2pPr marL="539999" indent="0">
              <a:buNone/>
              <a:defRPr sz="2362" b="1"/>
            </a:lvl2pPr>
            <a:lvl3pPr marL="1079998" indent="0">
              <a:buNone/>
              <a:defRPr sz="2126" b="1"/>
            </a:lvl3pPr>
            <a:lvl4pPr marL="1619997" indent="0">
              <a:buNone/>
              <a:defRPr sz="1890" b="1"/>
            </a:lvl4pPr>
            <a:lvl5pPr marL="2159996" indent="0">
              <a:buNone/>
              <a:defRPr sz="1890" b="1"/>
            </a:lvl5pPr>
            <a:lvl6pPr marL="2699995" indent="0">
              <a:buNone/>
              <a:defRPr sz="1890" b="1"/>
            </a:lvl6pPr>
            <a:lvl7pPr marL="3239994" indent="0">
              <a:buNone/>
              <a:defRPr sz="1890" b="1"/>
            </a:lvl7pPr>
            <a:lvl8pPr marL="3779992" indent="0">
              <a:buNone/>
              <a:defRPr sz="1890" b="1"/>
            </a:lvl8pPr>
            <a:lvl9pPr marL="4319991" indent="0">
              <a:buNone/>
              <a:defRPr sz="189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3892" y="3944914"/>
            <a:ext cx="4568805" cy="58023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67381" y="2647443"/>
            <a:ext cx="4591306" cy="1297471"/>
          </a:xfrm>
        </p:spPr>
        <p:txBody>
          <a:bodyPr anchor="b"/>
          <a:lstStyle>
            <a:lvl1pPr marL="0" indent="0">
              <a:buNone/>
              <a:defRPr sz="2835" b="1"/>
            </a:lvl1pPr>
            <a:lvl2pPr marL="539999" indent="0">
              <a:buNone/>
              <a:defRPr sz="2362" b="1"/>
            </a:lvl2pPr>
            <a:lvl3pPr marL="1079998" indent="0">
              <a:buNone/>
              <a:defRPr sz="2126" b="1"/>
            </a:lvl3pPr>
            <a:lvl4pPr marL="1619997" indent="0">
              <a:buNone/>
              <a:defRPr sz="1890" b="1"/>
            </a:lvl4pPr>
            <a:lvl5pPr marL="2159996" indent="0">
              <a:buNone/>
              <a:defRPr sz="1890" b="1"/>
            </a:lvl5pPr>
            <a:lvl6pPr marL="2699995" indent="0">
              <a:buNone/>
              <a:defRPr sz="1890" b="1"/>
            </a:lvl6pPr>
            <a:lvl7pPr marL="3239994" indent="0">
              <a:buNone/>
              <a:defRPr sz="1890" b="1"/>
            </a:lvl7pPr>
            <a:lvl8pPr marL="3779992" indent="0">
              <a:buNone/>
              <a:defRPr sz="1890" b="1"/>
            </a:lvl8pPr>
            <a:lvl9pPr marL="4319991" indent="0">
              <a:buNone/>
              <a:defRPr sz="189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67381" y="3944914"/>
            <a:ext cx="4591306" cy="58023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59439-A097-4847-AD7A-18A7DBEF4E48}" type="datetimeFigureOut">
              <a:rPr lang="en-GB" smtClean="0"/>
              <a:t>02/10/2023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4AAE4-B391-4A7F-9893-4BA9EA6B06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7028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59439-A097-4847-AD7A-18A7DBEF4E48}" type="datetimeFigureOut">
              <a:rPr lang="en-GB" smtClean="0"/>
              <a:t>02/10/2023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4AAE4-B391-4A7F-9893-4BA9EA6B06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1111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59439-A097-4847-AD7A-18A7DBEF4E48}" type="datetimeFigureOut">
              <a:rPr lang="en-GB" smtClean="0"/>
              <a:t>02/10/2023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4AAE4-B391-4A7F-9893-4BA9EA6B06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66451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719984"/>
            <a:ext cx="3483205" cy="2519945"/>
          </a:xfrm>
        </p:spPr>
        <p:txBody>
          <a:bodyPr anchor="b"/>
          <a:lstStyle>
            <a:lvl1pPr>
              <a:defRPr sz="37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1306" y="1554968"/>
            <a:ext cx="5467380" cy="7674832"/>
          </a:xfrm>
        </p:spPr>
        <p:txBody>
          <a:bodyPr/>
          <a:lstStyle>
            <a:lvl1pPr>
              <a:defRPr sz="3780"/>
            </a:lvl1pPr>
            <a:lvl2pPr>
              <a:defRPr sz="3307"/>
            </a:lvl2pPr>
            <a:lvl3pPr>
              <a:defRPr sz="2835"/>
            </a:lvl3pPr>
            <a:lvl4pPr>
              <a:defRPr sz="2362"/>
            </a:lvl4pPr>
            <a:lvl5pPr>
              <a:defRPr sz="2362"/>
            </a:lvl5pPr>
            <a:lvl6pPr>
              <a:defRPr sz="2362"/>
            </a:lvl6pPr>
            <a:lvl7pPr>
              <a:defRPr sz="2362"/>
            </a:lvl7pPr>
            <a:lvl8pPr>
              <a:defRPr sz="2362"/>
            </a:lvl8pPr>
            <a:lvl9pPr>
              <a:defRPr sz="236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3890" y="3239929"/>
            <a:ext cx="3483205" cy="6002369"/>
          </a:xfrm>
        </p:spPr>
        <p:txBody>
          <a:bodyPr/>
          <a:lstStyle>
            <a:lvl1pPr marL="0" indent="0">
              <a:buNone/>
              <a:defRPr sz="1890"/>
            </a:lvl1pPr>
            <a:lvl2pPr marL="539999" indent="0">
              <a:buNone/>
              <a:defRPr sz="1654"/>
            </a:lvl2pPr>
            <a:lvl3pPr marL="1079998" indent="0">
              <a:buNone/>
              <a:defRPr sz="1417"/>
            </a:lvl3pPr>
            <a:lvl4pPr marL="1619997" indent="0">
              <a:buNone/>
              <a:defRPr sz="1181"/>
            </a:lvl4pPr>
            <a:lvl5pPr marL="2159996" indent="0">
              <a:buNone/>
              <a:defRPr sz="1181"/>
            </a:lvl5pPr>
            <a:lvl6pPr marL="2699995" indent="0">
              <a:buNone/>
              <a:defRPr sz="1181"/>
            </a:lvl6pPr>
            <a:lvl7pPr marL="3239994" indent="0">
              <a:buNone/>
              <a:defRPr sz="1181"/>
            </a:lvl7pPr>
            <a:lvl8pPr marL="3779992" indent="0">
              <a:buNone/>
              <a:defRPr sz="1181"/>
            </a:lvl8pPr>
            <a:lvl9pPr marL="4319991" indent="0">
              <a:buNone/>
              <a:defRPr sz="118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59439-A097-4847-AD7A-18A7DBEF4E48}" type="datetimeFigureOut">
              <a:rPr lang="en-GB" smtClean="0"/>
              <a:t>02/10/2023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4AAE4-B391-4A7F-9893-4BA9EA6B06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51985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719984"/>
            <a:ext cx="3483205" cy="2519945"/>
          </a:xfrm>
        </p:spPr>
        <p:txBody>
          <a:bodyPr anchor="b"/>
          <a:lstStyle>
            <a:lvl1pPr>
              <a:defRPr sz="37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91306" y="1554968"/>
            <a:ext cx="5467380" cy="7674832"/>
          </a:xfrm>
        </p:spPr>
        <p:txBody>
          <a:bodyPr anchor="t"/>
          <a:lstStyle>
            <a:lvl1pPr marL="0" indent="0">
              <a:buNone/>
              <a:defRPr sz="3780"/>
            </a:lvl1pPr>
            <a:lvl2pPr marL="539999" indent="0">
              <a:buNone/>
              <a:defRPr sz="3307"/>
            </a:lvl2pPr>
            <a:lvl3pPr marL="1079998" indent="0">
              <a:buNone/>
              <a:defRPr sz="2835"/>
            </a:lvl3pPr>
            <a:lvl4pPr marL="1619997" indent="0">
              <a:buNone/>
              <a:defRPr sz="2362"/>
            </a:lvl4pPr>
            <a:lvl5pPr marL="2159996" indent="0">
              <a:buNone/>
              <a:defRPr sz="2362"/>
            </a:lvl5pPr>
            <a:lvl6pPr marL="2699995" indent="0">
              <a:buNone/>
              <a:defRPr sz="2362"/>
            </a:lvl6pPr>
            <a:lvl7pPr marL="3239994" indent="0">
              <a:buNone/>
              <a:defRPr sz="2362"/>
            </a:lvl7pPr>
            <a:lvl8pPr marL="3779992" indent="0">
              <a:buNone/>
              <a:defRPr sz="2362"/>
            </a:lvl8pPr>
            <a:lvl9pPr marL="4319991" indent="0">
              <a:buNone/>
              <a:defRPr sz="2362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3890" y="3239929"/>
            <a:ext cx="3483205" cy="6002369"/>
          </a:xfrm>
        </p:spPr>
        <p:txBody>
          <a:bodyPr/>
          <a:lstStyle>
            <a:lvl1pPr marL="0" indent="0">
              <a:buNone/>
              <a:defRPr sz="1890"/>
            </a:lvl1pPr>
            <a:lvl2pPr marL="539999" indent="0">
              <a:buNone/>
              <a:defRPr sz="1654"/>
            </a:lvl2pPr>
            <a:lvl3pPr marL="1079998" indent="0">
              <a:buNone/>
              <a:defRPr sz="1417"/>
            </a:lvl3pPr>
            <a:lvl4pPr marL="1619997" indent="0">
              <a:buNone/>
              <a:defRPr sz="1181"/>
            </a:lvl4pPr>
            <a:lvl5pPr marL="2159996" indent="0">
              <a:buNone/>
              <a:defRPr sz="1181"/>
            </a:lvl5pPr>
            <a:lvl6pPr marL="2699995" indent="0">
              <a:buNone/>
              <a:defRPr sz="1181"/>
            </a:lvl6pPr>
            <a:lvl7pPr marL="3239994" indent="0">
              <a:buNone/>
              <a:defRPr sz="1181"/>
            </a:lvl7pPr>
            <a:lvl8pPr marL="3779992" indent="0">
              <a:buNone/>
              <a:defRPr sz="1181"/>
            </a:lvl8pPr>
            <a:lvl9pPr marL="4319991" indent="0">
              <a:buNone/>
              <a:defRPr sz="118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59439-A097-4847-AD7A-18A7DBEF4E48}" type="datetimeFigureOut">
              <a:rPr lang="en-GB" smtClean="0"/>
              <a:t>02/10/2023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4AAE4-B391-4A7F-9893-4BA9EA6B06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6508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2484" y="574990"/>
            <a:ext cx="9314796" cy="2087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2484" y="2874937"/>
            <a:ext cx="9314796" cy="68523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2484" y="10009783"/>
            <a:ext cx="2429947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F59439-A097-4847-AD7A-18A7DBEF4E48}" type="datetimeFigureOut">
              <a:rPr lang="en-GB" smtClean="0"/>
              <a:t>02/10/2023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77422" y="10009783"/>
            <a:ext cx="3644920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7332" y="10009783"/>
            <a:ext cx="2429947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14AAE4-B391-4A7F-9893-4BA9EA6B06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005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79998" rtl="0" eaLnBrk="1" latinLnBrk="0" hangingPunct="1">
        <a:lnSpc>
          <a:spcPct val="90000"/>
        </a:lnSpc>
        <a:spcBef>
          <a:spcPct val="0"/>
        </a:spcBef>
        <a:buNone/>
        <a:defRPr sz="51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999" indent="-269999" algn="l" defTabSz="1079998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3307" kern="1200">
          <a:solidFill>
            <a:schemeClr val="tx1"/>
          </a:solidFill>
          <a:latin typeface="+mn-lt"/>
          <a:ea typeface="+mn-ea"/>
          <a:cs typeface="+mn-cs"/>
        </a:defRPr>
      </a:lvl1pPr>
      <a:lvl2pPr marL="809998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2pPr>
      <a:lvl3pPr marL="1349997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362" kern="1200">
          <a:solidFill>
            <a:schemeClr val="tx1"/>
          </a:solidFill>
          <a:latin typeface="+mn-lt"/>
          <a:ea typeface="+mn-ea"/>
          <a:cs typeface="+mn-cs"/>
        </a:defRPr>
      </a:lvl3pPr>
      <a:lvl4pPr marL="1889996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429995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969994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509993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4049992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589991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1pPr>
      <a:lvl2pPr marL="539999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98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3pPr>
      <a:lvl4pPr marL="1619997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159996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699995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239994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3779992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319991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1EB0537-4715-3B49-5EDC-2BE7974D7C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1"/>
            <a:ext cx="10799762" cy="1079976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45B34A2-A0E0-95E0-C5D9-93439E824354}"/>
              </a:ext>
            </a:extLst>
          </p:cNvPr>
          <p:cNvSpPr txBox="1"/>
          <p:nvPr/>
        </p:nvSpPr>
        <p:spPr>
          <a:xfrm>
            <a:off x="4144297" y="8731045"/>
            <a:ext cx="57518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Type your vacancy details here – including position, rate of pay, hours and contact details.</a:t>
            </a:r>
          </a:p>
          <a:p>
            <a:r>
              <a:rPr lang="en-GB" dirty="0"/>
              <a:t>Once completed, to export as an image:</a:t>
            </a:r>
          </a:p>
          <a:p>
            <a:r>
              <a:rPr lang="en-GB" dirty="0"/>
              <a:t>Select File &gt; Save As &gt; PNG</a:t>
            </a:r>
          </a:p>
        </p:txBody>
      </p:sp>
    </p:spTree>
    <p:extLst>
      <p:ext uri="{BB962C8B-B14F-4D97-AF65-F5344CB8AC3E}">
        <p14:creationId xmlns:p14="http://schemas.microsoft.com/office/powerpoint/2010/main" val="20544875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34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 Freeburn</dc:creator>
  <cp:lastModifiedBy>Adam Freeburn</cp:lastModifiedBy>
  <cp:revision>1</cp:revision>
  <dcterms:created xsi:type="dcterms:W3CDTF">2023-10-02T11:04:06Z</dcterms:created>
  <dcterms:modified xsi:type="dcterms:W3CDTF">2023-10-02T11:09:36Z</dcterms:modified>
</cp:coreProperties>
</file>