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799763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4AACFF-86B4-424A-A047-E7BF9AB96A87}" v="4" dt="2023-10-02T13:44:13.3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65" d="100"/>
          <a:sy n="65" d="100"/>
        </p:scale>
        <p:origin x="156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am Freeburn" userId="0e2cced0-d73f-4512-905d-354c3e8f3f4a" providerId="ADAL" clId="{FE4AACFF-86B4-424A-A047-E7BF9AB96A87}"/>
    <pc:docChg chg="modSld">
      <pc:chgData name="Adam Freeburn" userId="0e2cced0-d73f-4512-905d-354c3e8f3f4a" providerId="ADAL" clId="{FE4AACFF-86B4-424A-A047-E7BF9AB96A87}" dt="2023-10-02T13:44:13.316" v="3" actId="14826"/>
      <pc:docMkLst>
        <pc:docMk/>
      </pc:docMkLst>
      <pc:sldChg chg="modSp">
        <pc:chgData name="Adam Freeburn" userId="0e2cced0-d73f-4512-905d-354c3e8f3f4a" providerId="ADAL" clId="{FE4AACFF-86B4-424A-A047-E7BF9AB96A87}" dt="2023-10-02T13:44:13.316" v="3" actId="14826"/>
        <pc:sldMkLst>
          <pc:docMk/>
          <pc:sldMk cId="2054487559" sldId="256"/>
        </pc:sldMkLst>
        <pc:picChg chg="mod">
          <ac:chgData name="Adam Freeburn" userId="0e2cced0-d73f-4512-905d-354c3e8f3f4a" providerId="ADAL" clId="{FE4AACFF-86B4-424A-A047-E7BF9AB96A87}" dt="2023-10-02T13:44:13.316" v="3" actId="14826"/>
          <ac:picMkLst>
            <pc:docMk/>
            <pc:sldMk cId="2054487559" sldId="256"/>
            <ac:picMk id="5" creationId="{F1EB0537-4715-3B49-5EDC-2BE7974D7CF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811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325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640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767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729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15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028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11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645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198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508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05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1EB0537-4715-3B49-5EDC-2BE7974D7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"/>
            <a:ext cx="10799762" cy="107997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45B34A2-A0E0-95E0-C5D9-93439E824354}"/>
              </a:ext>
            </a:extLst>
          </p:cNvPr>
          <p:cNvSpPr txBox="1"/>
          <p:nvPr/>
        </p:nvSpPr>
        <p:spPr>
          <a:xfrm>
            <a:off x="4144297" y="8731045"/>
            <a:ext cx="5751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Type your vacancy details here – including position, rate of pay, hours and contact details.</a:t>
            </a:r>
          </a:p>
          <a:p>
            <a:r>
              <a:rPr lang="en-GB" dirty="0"/>
              <a:t>Once completed, to export as an image:</a:t>
            </a:r>
          </a:p>
          <a:p>
            <a:r>
              <a:rPr lang="en-GB" dirty="0"/>
              <a:t>Select File &gt; Save As &gt; PNG</a:t>
            </a:r>
          </a:p>
        </p:txBody>
      </p:sp>
    </p:spTree>
    <p:extLst>
      <p:ext uri="{BB962C8B-B14F-4D97-AF65-F5344CB8AC3E}">
        <p14:creationId xmlns:p14="http://schemas.microsoft.com/office/powerpoint/2010/main" val="2054487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34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 Freeburn</dc:creator>
  <cp:lastModifiedBy>Adam Freeburn</cp:lastModifiedBy>
  <cp:revision>2</cp:revision>
  <dcterms:created xsi:type="dcterms:W3CDTF">2023-10-02T11:04:06Z</dcterms:created>
  <dcterms:modified xsi:type="dcterms:W3CDTF">2023-10-02T13:44:23Z</dcterms:modified>
</cp:coreProperties>
</file>