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handoutMasterIdLst>
    <p:handoutMasterId r:id="rId21"/>
  </p:handoutMasterIdLst>
  <p:sldIdLst>
    <p:sldId id="257" r:id="rId5"/>
    <p:sldId id="259" r:id="rId6"/>
    <p:sldId id="263" r:id="rId7"/>
    <p:sldId id="324" r:id="rId8"/>
    <p:sldId id="315" r:id="rId9"/>
    <p:sldId id="316" r:id="rId10"/>
    <p:sldId id="317" r:id="rId11"/>
    <p:sldId id="318" r:id="rId12"/>
    <p:sldId id="321" r:id="rId13"/>
    <p:sldId id="326" r:id="rId14"/>
    <p:sldId id="319" r:id="rId15"/>
    <p:sldId id="323" r:id="rId16"/>
    <p:sldId id="320" r:id="rId17"/>
    <p:sldId id="325" r:id="rId18"/>
    <p:sldId id="322" r:id="rId19"/>
    <p:sldId id="2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F7FA"/>
    <a:srgbClr val="FFF5E7"/>
    <a:srgbClr val="FFE8E7"/>
    <a:srgbClr val="EAFA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357798-8CFA-F65B-2F09-6F5A70187687}" v="68" dt="2025-01-14T13:11:32.9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ie Walker" userId="S::josie@bikeabilitytrust.org::c1832776-be14-4745-9f07-b68c24ee78f4" providerId="AD" clId="Web-{AC17F8E5-8B2A-3905-4BA5-20815612BC99}"/>
    <pc:docChg chg="addSld modSld">
      <pc:chgData name="Josie Walker" userId="S::josie@bikeabilitytrust.org::c1832776-be14-4745-9f07-b68c24ee78f4" providerId="AD" clId="Web-{AC17F8E5-8B2A-3905-4BA5-20815612BC99}" dt="2023-12-13T09:53:13.179" v="28" actId="20577"/>
      <pc:docMkLst>
        <pc:docMk/>
      </pc:docMkLst>
      <pc:sldChg chg="modSp new">
        <pc:chgData name="Josie Walker" userId="S::josie@bikeabilitytrust.org::c1832776-be14-4745-9f07-b68c24ee78f4" providerId="AD" clId="Web-{AC17F8E5-8B2A-3905-4BA5-20815612BC99}" dt="2023-12-13T09:53:13.179" v="28" actId="20577"/>
        <pc:sldMkLst>
          <pc:docMk/>
          <pc:sldMk cId="1865565589" sldId="322"/>
        </pc:sldMkLst>
      </pc:sldChg>
    </pc:docChg>
  </pc:docChgLst>
  <pc:docChgLst>
    <pc:chgData name="Josie Walker" userId="S::josie@bikeabilitytrust.org::c1832776-be14-4745-9f07-b68c24ee78f4" providerId="AD" clId="Web-{F808F0DC-E90E-B1DC-CA77-7F7478BC11B9}"/>
    <pc:docChg chg="addSld modSld">
      <pc:chgData name="Josie Walker" userId="S::josie@bikeabilitytrust.org::c1832776-be14-4745-9f07-b68c24ee78f4" providerId="AD" clId="Web-{F808F0DC-E90E-B1DC-CA77-7F7478BC11B9}" dt="2023-12-15T13:41:40.970" v="76" actId="20577"/>
      <pc:docMkLst>
        <pc:docMk/>
      </pc:docMkLst>
      <pc:sldChg chg="modSp">
        <pc:chgData name="Josie Walker" userId="S::josie@bikeabilitytrust.org::c1832776-be14-4745-9f07-b68c24ee78f4" providerId="AD" clId="Web-{F808F0DC-E90E-B1DC-CA77-7F7478BC11B9}" dt="2023-12-15T13:41:40.970" v="76" actId="20577"/>
        <pc:sldMkLst>
          <pc:docMk/>
          <pc:sldMk cId="150774070" sldId="263"/>
        </pc:sldMkLst>
      </pc:sldChg>
      <pc:sldChg chg="modSp">
        <pc:chgData name="Josie Walker" userId="S::josie@bikeabilitytrust.org::c1832776-be14-4745-9f07-b68c24ee78f4" providerId="AD" clId="Web-{F808F0DC-E90E-B1DC-CA77-7F7478BC11B9}" dt="2023-12-15T13:37:35.064" v="7" actId="20577"/>
        <pc:sldMkLst>
          <pc:docMk/>
          <pc:sldMk cId="2174430968" sldId="315"/>
        </pc:sldMkLst>
      </pc:sldChg>
      <pc:sldChg chg="modSp">
        <pc:chgData name="Josie Walker" userId="S::josie@bikeabilitytrust.org::c1832776-be14-4745-9f07-b68c24ee78f4" providerId="AD" clId="Web-{F808F0DC-E90E-B1DC-CA77-7F7478BC11B9}" dt="2023-12-15T13:38:08.551" v="13" actId="20577"/>
        <pc:sldMkLst>
          <pc:docMk/>
          <pc:sldMk cId="241487520" sldId="317"/>
        </pc:sldMkLst>
      </pc:sldChg>
      <pc:sldChg chg="modSp">
        <pc:chgData name="Josie Walker" userId="S::josie@bikeabilitytrust.org::c1832776-be14-4745-9f07-b68c24ee78f4" providerId="AD" clId="Web-{F808F0DC-E90E-B1DC-CA77-7F7478BC11B9}" dt="2023-12-15T13:39:45.229" v="15" actId="20577"/>
        <pc:sldMkLst>
          <pc:docMk/>
          <pc:sldMk cId="3860450014" sldId="319"/>
        </pc:sldMkLst>
      </pc:sldChg>
      <pc:sldChg chg="modSp">
        <pc:chgData name="Josie Walker" userId="S::josie@bikeabilitytrust.org::c1832776-be14-4745-9f07-b68c24ee78f4" providerId="AD" clId="Web-{F808F0DC-E90E-B1DC-CA77-7F7478BC11B9}" dt="2023-12-15T13:39:12.352" v="14" actId="20577"/>
        <pc:sldMkLst>
          <pc:docMk/>
          <pc:sldMk cId="2777006475" sldId="321"/>
        </pc:sldMkLst>
      </pc:sldChg>
      <pc:sldChg chg="modSp">
        <pc:chgData name="Josie Walker" userId="S::josie@bikeabilitytrust.org::c1832776-be14-4745-9f07-b68c24ee78f4" providerId="AD" clId="Web-{F808F0DC-E90E-B1DC-CA77-7F7478BC11B9}" dt="2023-12-15T13:40:06.730" v="17" actId="20577"/>
        <pc:sldMkLst>
          <pc:docMk/>
          <pc:sldMk cId="1865565589" sldId="322"/>
        </pc:sldMkLst>
      </pc:sldChg>
      <pc:sldChg chg="modSp new">
        <pc:chgData name="Josie Walker" userId="S::josie@bikeabilitytrust.org::c1832776-be14-4745-9f07-b68c24ee78f4" providerId="AD" clId="Web-{F808F0DC-E90E-B1DC-CA77-7F7478BC11B9}" dt="2023-12-15T13:41:23.297" v="67" actId="20577"/>
        <pc:sldMkLst>
          <pc:docMk/>
          <pc:sldMk cId="3786206475" sldId="323"/>
        </pc:sldMkLst>
      </pc:sldChg>
    </pc:docChg>
  </pc:docChgLst>
  <pc:docChgLst>
    <pc:chgData name="Josie Walker" userId="S::josie@bikeabilitytrust.org::c1832776-be14-4745-9f07-b68c24ee78f4" providerId="AD" clId="Web-{849B8790-C512-50C7-53A9-897A26070B0E}"/>
    <pc:docChg chg="modSld">
      <pc:chgData name="Josie Walker" userId="S::josie@bikeabilitytrust.org::c1832776-be14-4745-9f07-b68c24ee78f4" providerId="AD" clId="Web-{849B8790-C512-50C7-53A9-897A26070B0E}" dt="2024-01-15T10:13:08.297" v="34" actId="20577"/>
      <pc:docMkLst>
        <pc:docMk/>
      </pc:docMkLst>
      <pc:sldChg chg="modSp">
        <pc:chgData name="Josie Walker" userId="S::josie@bikeabilitytrust.org::c1832776-be14-4745-9f07-b68c24ee78f4" providerId="AD" clId="Web-{849B8790-C512-50C7-53A9-897A26070B0E}" dt="2024-01-15T10:13:08.297" v="34" actId="20577"/>
        <pc:sldMkLst>
          <pc:docMk/>
          <pc:sldMk cId="796174574" sldId="320"/>
        </pc:sldMkLst>
      </pc:sldChg>
      <pc:sldChg chg="modSp">
        <pc:chgData name="Josie Walker" userId="S::josie@bikeabilitytrust.org::c1832776-be14-4745-9f07-b68c24ee78f4" providerId="AD" clId="Web-{849B8790-C512-50C7-53A9-897A26070B0E}" dt="2024-01-15T10:12:10.873" v="5" actId="20577"/>
        <pc:sldMkLst>
          <pc:docMk/>
          <pc:sldMk cId="1438628590" sldId="324"/>
        </pc:sldMkLst>
      </pc:sldChg>
    </pc:docChg>
  </pc:docChgLst>
  <pc:docChgLst>
    <pc:chgData name="Josie Walker" userId="S::josie@bikeabilitytrust.org::c1832776-be14-4745-9f07-b68c24ee78f4" providerId="AD" clId="Web-{5976F77F-0315-104A-5B6E-EBC4C40CA164}"/>
    <pc:docChg chg="delSld modSld">
      <pc:chgData name="Josie Walker" userId="S::josie@bikeabilitytrust.org::c1832776-be14-4745-9f07-b68c24ee78f4" providerId="AD" clId="Web-{5976F77F-0315-104A-5B6E-EBC4C40CA164}" dt="2023-12-08T10:05:06.258" v="52"/>
      <pc:docMkLst>
        <pc:docMk/>
      </pc:docMkLst>
      <pc:sldChg chg="del">
        <pc:chgData name="Josie Walker" userId="S::josie@bikeabilitytrust.org::c1832776-be14-4745-9f07-b68c24ee78f4" providerId="AD" clId="Web-{5976F77F-0315-104A-5B6E-EBC4C40CA164}" dt="2023-12-08T10:05:06.258" v="52"/>
        <pc:sldMkLst>
          <pc:docMk/>
          <pc:sldMk cId="4144980178" sldId="261"/>
        </pc:sldMkLst>
      </pc:sldChg>
      <pc:sldChg chg="modSp">
        <pc:chgData name="Josie Walker" userId="S::josie@bikeabilitytrust.org::c1832776-be14-4745-9f07-b68c24ee78f4" providerId="AD" clId="Web-{5976F77F-0315-104A-5B6E-EBC4C40CA164}" dt="2023-12-08T09:51:32.441" v="51" actId="20577"/>
        <pc:sldMkLst>
          <pc:docMk/>
          <pc:sldMk cId="2174430968" sldId="315"/>
        </pc:sldMkLst>
      </pc:sldChg>
    </pc:docChg>
  </pc:docChgLst>
  <pc:docChgLst>
    <pc:chgData name="Josie Walker" userId="S::josie@bikeabilitytrust.org::c1832776-be14-4745-9f07-b68c24ee78f4" providerId="AD" clId="Web-{E7FAA2D1-E1B8-E772-3E97-A11F27862494}"/>
    <pc:docChg chg="addSld delSld modSld">
      <pc:chgData name="Josie Walker" userId="S::josie@bikeabilitytrust.org::c1832776-be14-4745-9f07-b68c24ee78f4" providerId="AD" clId="Web-{E7FAA2D1-E1B8-E772-3E97-A11F27862494}" dt="2023-12-07T13:29:28.364" v="833" actId="20577"/>
      <pc:docMkLst>
        <pc:docMk/>
      </pc:docMkLst>
      <pc:sldChg chg="delSp modSp">
        <pc:chgData name="Josie Walker" userId="S::josie@bikeabilitytrust.org::c1832776-be14-4745-9f07-b68c24ee78f4" providerId="AD" clId="Web-{E7FAA2D1-E1B8-E772-3E97-A11F27862494}" dt="2023-12-06T11:32:03.319" v="19"/>
        <pc:sldMkLst>
          <pc:docMk/>
          <pc:sldMk cId="2654590038" sldId="259"/>
        </pc:sldMkLst>
      </pc:sldChg>
      <pc:sldChg chg="modSp">
        <pc:chgData name="Josie Walker" userId="S::josie@bikeabilitytrust.org::c1832776-be14-4745-9f07-b68c24ee78f4" providerId="AD" clId="Web-{E7FAA2D1-E1B8-E772-3E97-A11F27862494}" dt="2023-12-06T11:39:08.989" v="78" actId="20577"/>
        <pc:sldMkLst>
          <pc:docMk/>
          <pc:sldMk cId="619149861" sldId="264"/>
        </pc:sldMkLst>
      </pc:sldChg>
      <pc:sldChg chg="del">
        <pc:chgData name="Josie Walker" userId="S::josie@bikeabilitytrust.org::c1832776-be14-4745-9f07-b68c24ee78f4" providerId="AD" clId="Web-{E7FAA2D1-E1B8-E772-3E97-A11F27862494}" dt="2023-12-06T12:28:34.712" v="290"/>
        <pc:sldMkLst>
          <pc:docMk/>
          <pc:sldMk cId="3529229932" sldId="265"/>
        </pc:sldMkLst>
      </pc:sldChg>
      <pc:sldChg chg="del">
        <pc:chgData name="Josie Walker" userId="S::josie@bikeabilitytrust.org::c1832776-be14-4745-9f07-b68c24ee78f4" providerId="AD" clId="Web-{E7FAA2D1-E1B8-E772-3E97-A11F27862494}" dt="2023-12-06T12:28:37.368" v="291"/>
        <pc:sldMkLst>
          <pc:docMk/>
          <pc:sldMk cId="2013424796" sldId="266"/>
        </pc:sldMkLst>
      </pc:sldChg>
      <pc:sldChg chg="del">
        <pc:chgData name="Josie Walker" userId="S::josie@bikeabilitytrust.org::c1832776-be14-4745-9f07-b68c24ee78f4" providerId="AD" clId="Web-{E7FAA2D1-E1B8-E772-3E97-A11F27862494}" dt="2023-12-06T12:28:42.290" v="294"/>
        <pc:sldMkLst>
          <pc:docMk/>
          <pc:sldMk cId="1434906803" sldId="267"/>
        </pc:sldMkLst>
      </pc:sldChg>
      <pc:sldChg chg="del">
        <pc:chgData name="Josie Walker" userId="S::josie@bikeabilitytrust.org::c1832776-be14-4745-9f07-b68c24ee78f4" providerId="AD" clId="Web-{E7FAA2D1-E1B8-E772-3E97-A11F27862494}" dt="2023-12-06T12:29:15.010" v="332"/>
        <pc:sldMkLst>
          <pc:docMk/>
          <pc:sldMk cId="2296787556" sldId="268"/>
        </pc:sldMkLst>
      </pc:sldChg>
      <pc:sldChg chg="del">
        <pc:chgData name="Josie Walker" userId="S::josie@bikeabilitytrust.org::c1832776-be14-4745-9f07-b68c24ee78f4" providerId="AD" clId="Web-{E7FAA2D1-E1B8-E772-3E97-A11F27862494}" dt="2023-12-06T12:29:15.385" v="333"/>
        <pc:sldMkLst>
          <pc:docMk/>
          <pc:sldMk cId="1703790613" sldId="269"/>
        </pc:sldMkLst>
      </pc:sldChg>
      <pc:sldChg chg="del">
        <pc:chgData name="Josie Walker" userId="S::josie@bikeabilitytrust.org::c1832776-be14-4745-9f07-b68c24ee78f4" providerId="AD" clId="Web-{E7FAA2D1-E1B8-E772-3E97-A11F27862494}" dt="2023-12-06T12:28:46.212" v="296"/>
        <pc:sldMkLst>
          <pc:docMk/>
          <pc:sldMk cId="3794832103" sldId="272"/>
        </pc:sldMkLst>
      </pc:sldChg>
      <pc:sldChg chg="del">
        <pc:chgData name="Josie Walker" userId="S::josie@bikeabilitytrust.org::c1832776-be14-4745-9f07-b68c24ee78f4" providerId="AD" clId="Web-{E7FAA2D1-E1B8-E772-3E97-A11F27862494}" dt="2023-12-06T12:28:48.150" v="297"/>
        <pc:sldMkLst>
          <pc:docMk/>
          <pc:sldMk cId="3251074078" sldId="273"/>
        </pc:sldMkLst>
      </pc:sldChg>
      <pc:sldChg chg="del">
        <pc:chgData name="Josie Walker" userId="S::josie@bikeabilitytrust.org::c1832776-be14-4745-9f07-b68c24ee78f4" providerId="AD" clId="Web-{E7FAA2D1-E1B8-E772-3E97-A11F27862494}" dt="2023-12-06T12:29:14.541" v="331"/>
        <pc:sldMkLst>
          <pc:docMk/>
          <pc:sldMk cId="2587493971" sldId="274"/>
        </pc:sldMkLst>
      </pc:sldChg>
      <pc:sldChg chg="del">
        <pc:chgData name="Josie Walker" userId="S::josie@bikeabilitytrust.org::c1832776-be14-4745-9f07-b68c24ee78f4" providerId="AD" clId="Web-{E7FAA2D1-E1B8-E772-3E97-A11F27862494}" dt="2023-12-06T12:28:44.291" v="295"/>
        <pc:sldMkLst>
          <pc:docMk/>
          <pc:sldMk cId="1058545261" sldId="275"/>
        </pc:sldMkLst>
      </pc:sldChg>
      <pc:sldChg chg="del">
        <pc:chgData name="Josie Walker" userId="S::josie@bikeabilitytrust.org::c1832776-be14-4745-9f07-b68c24ee78f4" providerId="AD" clId="Web-{E7FAA2D1-E1B8-E772-3E97-A11F27862494}" dt="2023-12-06T12:29:15.963" v="334"/>
        <pc:sldMkLst>
          <pc:docMk/>
          <pc:sldMk cId="2782449988" sldId="276"/>
        </pc:sldMkLst>
      </pc:sldChg>
      <pc:sldChg chg="del">
        <pc:chgData name="Josie Walker" userId="S::josie@bikeabilitytrust.org::c1832776-be14-4745-9f07-b68c24ee78f4" providerId="AD" clId="Web-{E7FAA2D1-E1B8-E772-3E97-A11F27862494}" dt="2023-12-06T12:29:16.244" v="335"/>
        <pc:sldMkLst>
          <pc:docMk/>
          <pc:sldMk cId="3664263890" sldId="277"/>
        </pc:sldMkLst>
      </pc:sldChg>
      <pc:sldChg chg="del">
        <pc:chgData name="Josie Walker" userId="S::josie@bikeabilitytrust.org::c1832776-be14-4745-9f07-b68c24ee78f4" providerId="AD" clId="Web-{E7FAA2D1-E1B8-E772-3E97-A11F27862494}" dt="2023-12-06T11:32:09.835" v="20"/>
        <pc:sldMkLst>
          <pc:docMk/>
          <pc:sldMk cId="3182725921" sldId="278"/>
        </pc:sldMkLst>
      </pc:sldChg>
      <pc:sldChg chg="delSp modSp add del">
        <pc:chgData name="Josie Walker" userId="S::josie@bikeabilitytrust.org::c1832776-be14-4745-9f07-b68c24ee78f4" providerId="AD" clId="Web-{E7FAA2D1-E1B8-E772-3E97-A11F27862494}" dt="2023-12-06T12:29:48.995" v="350"/>
        <pc:sldMkLst>
          <pc:docMk/>
          <pc:sldMk cId="3055115322" sldId="279"/>
        </pc:sldMkLst>
      </pc:sldChg>
      <pc:sldChg chg="del">
        <pc:chgData name="Josie Walker" userId="S::josie@bikeabilitytrust.org::c1832776-be14-4745-9f07-b68c24ee78f4" providerId="AD" clId="Web-{E7FAA2D1-E1B8-E772-3E97-A11F27862494}" dt="2023-12-06T12:28:39.321" v="292"/>
        <pc:sldMkLst>
          <pc:docMk/>
          <pc:sldMk cId="2317802715" sldId="280"/>
        </pc:sldMkLst>
      </pc:sldChg>
      <pc:sldChg chg="del">
        <pc:chgData name="Josie Walker" userId="S::josie@bikeabilitytrust.org::c1832776-be14-4745-9f07-b68c24ee78f4" providerId="AD" clId="Web-{E7FAA2D1-E1B8-E772-3E97-A11F27862494}" dt="2023-12-06T12:28:40.696" v="293"/>
        <pc:sldMkLst>
          <pc:docMk/>
          <pc:sldMk cId="843320746" sldId="281"/>
        </pc:sldMkLst>
      </pc:sldChg>
      <pc:sldChg chg="del">
        <pc:chgData name="Josie Walker" userId="S::josie@bikeabilitytrust.org::c1832776-be14-4745-9f07-b68c24ee78f4" providerId="AD" clId="Web-{E7FAA2D1-E1B8-E772-3E97-A11F27862494}" dt="2023-12-06T12:28:49.306" v="298"/>
        <pc:sldMkLst>
          <pc:docMk/>
          <pc:sldMk cId="1454465371" sldId="282"/>
        </pc:sldMkLst>
      </pc:sldChg>
      <pc:sldChg chg="del">
        <pc:chgData name="Josie Walker" userId="S::josie@bikeabilitytrust.org::c1832776-be14-4745-9f07-b68c24ee78f4" providerId="AD" clId="Web-{E7FAA2D1-E1B8-E772-3E97-A11F27862494}" dt="2023-12-06T12:28:50.290" v="299"/>
        <pc:sldMkLst>
          <pc:docMk/>
          <pc:sldMk cId="2039040565" sldId="283"/>
        </pc:sldMkLst>
      </pc:sldChg>
      <pc:sldChg chg="del">
        <pc:chgData name="Josie Walker" userId="S::josie@bikeabilitytrust.org::c1832776-be14-4745-9f07-b68c24ee78f4" providerId="AD" clId="Web-{E7FAA2D1-E1B8-E772-3E97-A11F27862494}" dt="2023-12-06T12:28:51.087" v="300"/>
        <pc:sldMkLst>
          <pc:docMk/>
          <pc:sldMk cId="252810768" sldId="284"/>
        </pc:sldMkLst>
      </pc:sldChg>
      <pc:sldChg chg="del">
        <pc:chgData name="Josie Walker" userId="S::josie@bikeabilitytrust.org::c1832776-be14-4745-9f07-b68c24ee78f4" providerId="AD" clId="Web-{E7FAA2D1-E1B8-E772-3E97-A11F27862494}" dt="2023-12-06T12:28:51.853" v="301"/>
        <pc:sldMkLst>
          <pc:docMk/>
          <pc:sldMk cId="2276951548" sldId="285"/>
        </pc:sldMkLst>
      </pc:sldChg>
      <pc:sldChg chg="del">
        <pc:chgData name="Josie Walker" userId="S::josie@bikeabilitytrust.org::c1832776-be14-4745-9f07-b68c24ee78f4" providerId="AD" clId="Web-{E7FAA2D1-E1B8-E772-3E97-A11F27862494}" dt="2023-12-06T12:28:53.134" v="302"/>
        <pc:sldMkLst>
          <pc:docMk/>
          <pc:sldMk cId="140217757" sldId="286"/>
        </pc:sldMkLst>
      </pc:sldChg>
      <pc:sldChg chg="del">
        <pc:chgData name="Josie Walker" userId="S::josie@bikeabilitytrust.org::c1832776-be14-4745-9f07-b68c24ee78f4" providerId="AD" clId="Web-{E7FAA2D1-E1B8-E772-3E97-A11F27862494}" dt="2023-12-06T12:28:53.900" v="303"/>
        <pc:sldMkLst>
          <pc:docMk/>
          <pc:sldMk cId="1516216938" sldId="287"/>
        </pc:sldMkLst>
      </pc:sldChg>
      <pc:sldChg chg="del">
        <pc:chgData name="Josie Walker" userId="S::josie@bikeabilitytrust.org::c1832776-be14-4745-9f07-b68c24ee78f4" providerId="AD" clId="Web-{E7FAA2D1-E1B8-E772-3E97-A11F27862494}" dt="2023-12-06T12:28:54.744" v="304"/>
        <pc:sldMkLst>
          <pc:docMk/>
          <pc:sldMk cId="2011917541" sldId="288"/>
        </pc:sldMkLst>
      </pc:sldChg>
      <pc:sldChg chg="del">
        <pc:chgData name="Josie Walker" userId="S::josie@bikeabilitytrust.org::c1832776-be14-4745-9f07-b68c24ee78f4" providerId="AD" clId="Web-{E7FAA2D1-E1B8-E772-3E97-A11F27862494}" dt="2023-12-06T12:28:55.541" v="305"/>
        <pc:sldMkLst>
          <pc:docMk/>
          <pc:sldMk cId="284013457" sldId="289"/>
        </pc:sldMkLst>
      </pc:sldChg>
      <pc:sldChg chg="del">
        <pc:chgData name="Josie Walker" userId="S::josie@bikeabilitytrust.org::c1832776-be14-4745-9f07-b68c24ee78f4" providerId="AD" clId="Web-{E7FAA2D1-E1B8-E772-3E97-A11F27862494}" dt="2023-12-06T12:28:56.087" v="306"/>
        <pc:sldMkLst>
          <pc:docMk/>
          <pc:sldMk cId="1241821612" sldId="290"/>
        </pc:sldMkLst>
      </pc:sldChg>
      <pc:sldChg chg="del">
        <pc:chgData name="Josie Walker" userId="S::josie@bikeabilitytrust.org::c1832776-be14-4745-9f07-b68c24ee78f4" providerId="AD" clId="Web-{E7FAA2D1-E1B8-E772-3E97-A11F27862494}" dt="2023-12-06T12:28:56.681" v="307"/>
        <pc:sldMkLst>
          <pc:docMk/>
          <pc:sldMk cId="3543689817" sldId="291"/>
        </pc:sldMkLst>
      </pc:sldChg>
      <pc:sldChg chg="del">
        <pc:chgData name="Josie Walker" userId="S::josie@bikeabilitytrust.org::c1832776-be14-4745-9f07-b68c24ee78f4" providerId="AD" clId="Web-{E7FAA2D1-E1B8-E772-3E97-A11F27862494}" dt="2023-12-06T12:28:57.041" v="308"/>
        <pc:sldMkLst>
          <pc:docMk/>
          <pc:sldMk cId="214548028" sldId="292"/>
        </pc:sldMkLst>
      </pc:sldChg>
      <pc:sldChg chg="del">
        <pc:chgData name="Josie Walker" userId="S::josie@bikeabilitytrust.org::c1832776-be14-4745-9f07-b68c24ee78f4" providerId="AD" clId="Web-{E7FAA2D1-E1B8-E772-3E97-A11F27862494}" dt="2023-12-06T12:28:57.603" v="309"/>
        <pc:sldMkLst>
          <pc:docMk/>
          <pc:sldMk cId="2041767141" sldId="293"/>
        </pc:sldMkLst>
      </pc:sldChg>
      <pc:sldChg chg="del">
        <pc:chgData name="Josie Walker" userId="S::josie@bikeabilitytrust.org::c1832776-be14-4745-9f07-b68c24ee78f4" providerId="AD" clId="Web-{E7FAA2D1-E1B8-E772-3E97-A11F27862494}" dt="2023-12-06T12:28:58.072" v="310"/>
        <pc:sldMkLst>
          <pc:docMk/>
          <pc:sldMk cId="4128000174" sldId="294"/>
        </pc:sldMkLst>
      </pc:sldChg>
      <pc:sldChg chg="del">
        <pc:chgData name="Josie Walker" userId="S::josie@bikeabilitytrust.org::c1832776-be14-4745-9f07-b68c24ee78f4" providerId="AD" clId="Web-{E7FAA2D1-E1B8-E772-3E97-A11F27862494}" dt="2023-12-06T12:28:58.978" v="311"/>
        <pc:sldMkLst>
          <pc:docMk/>
          <pc:sldMk cId="4180073724" sldId="295"/>
        </pc:sldMkLst>
      </pc:sldChg>
      <pc:sldChg chg="del">
        <pc:chgData name="Josie Walker" userId="S::josie@bikeabilitytrust.org::c1832776-be14-4745-9f07-b68c24ee78f4" providerId="AD" clId="Web-{E7FAA2D1-E1B8-E772-3E97-A11F27862494}" dt="2023-12-06T12:29:00.603" v="313"/>
        <pc:sldMkLst>
          <pc:docMk/>
          <pc:sldMk cId="2974330788" sldId="296"/>
        </pc:sldMkLst>
      </pc:sldChg>
      <pc:sldChg chg="del">
        <pc:chgData name="Josie Walker" userId="S::josie@bikeabilitytrust.org::c1832776-be14-4745-9f07-b68c24ee78f4" providerId="AD" clId="Web-{E7FAA2D1-E1B8-E772-3E97-A11F27862494}" dt="2023-12-06T12:29:01.353" v="314"/>
        <pc:sldMkLst>
          <pc:docMk/>
          <pc:sldMk cId="408858032" sldId="297"/>
        </pc:sldMkLst>
      </pc:sldChg>
      <pc:sldChg chg="del">
        <pc:chgData name="Josie Walker" userId="S::josie@bikeabilitytrust.org::c1832776-be14-4745-9f07-b68c24ee78f4" providerId="AD" clId="Web-{E7FAA2D1-E1B8-E772-3E97-A11F27862494}" dt="2023-12-06T12:29:02.072" v="315"/>
        <pc:sldMkLst>
          <pc:docMk/>
          <pc:sldMk cId="757240915" sldId="298"/>
        </pc:sldMkLst>
      </pc:sldChg>
      <pc:sldChg chg="del">
        <pc:chgData name="Josie Walker" userId="S::josie@bikeabilitytrust.org::c1832776-be14-4745-9f07-b68c24ee78f4" providerId="AD" clId="Web-{E7FAA2D1-E1B8-E772-3E97-A11F27862494}" dt="2023-12-06T12:29:02.822" v="316"/>
        <pc:sldMkLst>
          <pc:docMk/>
          <pc:sldMk cId="1958774686" sldId="299"/>
        </pc:sldMkLst>
      </pc:sldChg>
      <pc:sldChg chg="del">
        <pc:chgData name="Josie Walker" userId="S::josie@bikeabilitytrust.org::c1832776-be14-4745-9f07-b68c24ee78f4" providerId="AD" clId="Web-{E7FAA2D1-E1B8-E772-3E97-A11F27862494}" dt="2023-12-06T12:29:03.775" v="317"/>
        <pc:sldMkLst>
          <pc:docMk/>
          <pc:sldMk cId="3398991734" sldId="300"/>
        </pc:sldMkLst>
      </pc:sldChg>
      <pc:sldChg chg="del">
        <pc:chgData name="Josie Walker" userId="S::josie@bikeabilitytrust.org::c1832776-be14-4745-9f07-b68c24ee78f4" providerId="AD" clId="Web-{E7FAA2D1-E1B8-E772-3E97-A11F27862494}" dt="2023-12-06T12:29:04.588" v="318"/>
        <pc:sldMkLst>
          <pc:docMk/>
          <pc:sldMk cId="215027630" sldId="301"/>
        </pc:sldMkLst>
      </pc:sldChg>
      <pc:sldChg chg="del">
        <pc:chgData name="Josie Walker" userId="S::josie@bikeabilitytrust.org::c1832776-be14-4745-9f07-b68c24ee78f4" providerId="AD" clId="Web-{E7FAA2D1-E1B8-E772-3E97-A11F27862494}" dt="2023-12-06T12:29:05.431" v="319"/>
        <pc:sldMkLst>
          <pc:docMk/>
          <pc:sldMk cId="1397786776" sldId="302"/>
        </pc:sldMkLst>
      </pc:sldChg>
      <pc:sldChg chg="del">
        <pc:chgData name="Josie Walker" userId="S::josie@bikeabilitytrust.org::c1832776-be14-4745-9f07-b68c24ee78f4" providerId="AD" clId="Web-{E7FAA2D1-E1B8-E772-3E97-A11F27862494}" dt="2023-12-06T12:29:06.353" v="320"/>
        <pc:sldMkLst>
          <pc:docMk/>
          <pc:sldMk cId="1621578981" sldId="303"/>
        </pc:sldMkLst>
      </pc:sldChg>
      <pc:sldChg chg="del">
        <pc:chgData name="Josie Walker" userId="S::josie@bikeabilitytrust.org::c1832776-be14-4745-9f07-b68c24ee78f4" providerId="AD" clId="Web-{E7FAA2D1-E1B8-E772-3E97-A11F27862494}" dt="2023-12-06T12:28:59.838" v="312"/>
        <pc:sldMkLst>
          <pc:docMk/>
          <pc:sldMk cId="2761256344" sldId="304"/>
        </pc:sldMkLst>
      </pc:sldChg>
      <pc:sldChg chg="del">
        <pc:chgData name="Josie Walker" userId="S::josie@bikeabilitytrust.org::c1832776-be14-4745-9f07-b68c24ee78f4" providerId="AD" clId="Web-{E7FAA2D1-E1B8-E772-3E97-A11F27862494}" dt="2023-12-06T12:29:07.494" v="321"/>
        <pc:sldMkLst>
          <pc:docMk/>
          <pc:sldMk cId="269569498" sldId="305"/>
        </pc:sldMkLst>
      </pc:sldChg>
      <pc:sldChg chg="del">
        <pc:chgData name="Josie Walker" userId="S::josie@bikeabilitytrust.org::c1832776-be14-4745-9f07-b68c24ee78f4" providerId="AD" clId="Web-{E7FAA2D1-E1B8-E772-3E97-A11F27862494}" dt="2023-12-06T12:29:08.088" v="322"/>
        <pc:sldMkLst>
          <pc:docMk/>
          <pc:sldMk cId="357166780" sldId="306"/>
        </pc:sldMkLst>
      </pc:sldChg>
      <pc:sldChg chg="del">
        <pc:chgData name="Josie Walker" userId="S::josie@bikeabilitytrust.org::c1832776-be14-4745-9f07-b68c24ee78f4" providerId="AD" clId="Web-{E7FAA2D1-E1B8-E772-3E97-A11F27862494}" dt="2023-12-06T12:29:08.385" v="323"/>
        <pc:sldMkLst>
          <pc:docMk/>
          <pc:sldMk cId="4242623651" sldId="307"/>
        </pc:sldMkLst>
      </pc:sldChg>
      <pc:sldChg chg="del">
        <pc:chgData name="Josie Walker" userId="S::josie@bikeabilitytrust.org::c1832776-be14-4745-9f07-b68c24ee78f4" providerId="AD" clId="Web-{E7FAA2D1-E1B8-E772-3E97-A11F27862494}" dt="2023-12-06T12:29:09.510" v="324"/>
        <pc:sldMkLst>
          <pc:docMk/>
          <pc:sldMk cId="1747931938" sldId="308"/>
        </pc:sldMkLst>
      </pc:sldChg>
      <pc:sldChg chg="del">
        <pc:chgData name="Josie Walker" userId="S::josie@bikeabilitytrust.org::c1832776-be14-4745-9f07-b68c24ee78f4" providerId="AD" clId="Web-{E7FAA2D1-E1B8-E772-3E97-A11F27862494}" dt="2023-12-06T12:29:10.807" v="325"/>
        <pc:sldMkLst>
          <pc:docMk/>
          <pc:sldMk cId="3967611770" sldId="309"/>
        </pc:sldMkLst>
      </pc:sldChg>
      <pc:sldChg chg="del">
        <pc:chgData name="Josie Walker" userId="S::josie@bikeabilitytrust.org::c1832776-be14-4745-9f07-b68c24ee78f4" providerId="AD" clId="Web-{E7FAA2D1-E1B8-E772-3E97-A11F27862494}" dt="2023-12-06T12:29:11.494" v="326"/>
        <pc:sldMkLst>
          <pc:docMk/>
          <pc:sldMk cId="3411032624" sldId="310"/>
        </pc:sldMkLst>
      </pc:sldChg>
      <pc:sldChg chg="del">
        <pc:chgData name="Josie Walker" userId="S::josie@bikeabilitytrust.org::c1832776-be14-4745-9f07-b68c24ee78f4" providerId="AD" clId="Web-{E7FAA2D1-E1B8-E772-3E97-A11F27862494}" dt="2023-12-06T12:29:11.963" v="327"/>
        <pc:sldMkLst>
          <pc:docMk/>
          <pc:sldMk cId="3589039275" sldId="311"/>
        </pc:sldMkLst>
      </pc:sldChg>
      <pc:sldChg chg="del">
        <pc:chgData name="Josie Walker" userId="S::josie@bikeabilitytrust.org::c1832776-be14-4745-9f07-b68c24ee78f4" providerId="AD" clId="Web-{E7FAA2D1-E1B8-E772-3E97-A11F27862494}" dt="2023-12-06T12:29:12.400" v="328"/>
        <pc:sldMkLst>
          <pc:docMk/>
          <pc:sldMk cId="2503440402" sldId="312"/>
        </pc:sldMkLst>
      </pc:sldChg>
      <pc:sldChg chg="del">
        <pc:chgData name="Josie Walker" userId="S::josie@bikeabilitytrust.org::c1832776-be14-4745-9f07-b68c24ee78f4" providerId="AD" clId="Web-{E7FAA2D1-E1B8-E772-3E97-A11F27862494}" dt="2023-12-06T12:29:12.869" v="329"/>
        <pc:sldMkLst>
          <pc:docMk/>
          <pc:sldMk cId="2228135889" sldId="313"/>
        </pc:sldMkLst>
      </pc:sldChg>
      <pc:sldChg chg="del">
        <pc:chgData name="Josie Walker" userId="S::josie@bikeabilitytrust.org::c1832776-be14-4745-9f07-b68c24ee78f4" providerId="AD" clId="Web-{E7FAA2D1-E1B8-E772-3E97-A11F27862494}" dt="2023-12-06T12:29:14.197" v="330"/>
        <pc:sldMkLst>
          <pc:docMk/>
          <pc:sldMk cId="1221735267" sldId="314"/>
        </pc:sldMkLst>
      </pc:sldChg>
      <pc:sldChg chg="del">
        <pc:chgData name="Josie Walker" userId="S::josie@bikeabilitytrust.org::c1832776-be14-4745-9f07-b68c24ee78f4" providerId="AD" clId="Web-{E7FAA2D1-E1B8-E772-3E97-A11F27862494}" dt="2023-12-06T11:32:12.882" v="21"/>
        <pc:sldMkLst>
          <pc:docMk/>
          <pc:sldMk cId="1411602498" sldId="315"/>
        </pc:sldMkLst>
      </pc:sldChg>
      <pc:sldChg chg="add replId">
        <pc:chgData name="Josie Walker" userId="S::josie@bikeabilitytrust.org::c1832776-be14-4745-9f07-b68c24ee78f4" providerId="AD" clId="Web-{E7FAA2D1-E1B8-E772-3E97-A11F27862494}" dt="2023-12-06T11:38:38.738" v="48"/>
        <pc:sldMkLst>
          <pc:docMk/>
          <pc:sldMk cId="2174430968" sldId="315"/>
        </pc:sldMkLst>
      </pc:sldChg>
      <pc:sldChg chg="modSp add replId">
        <pc:chgData name="Josie Walker" userId="S::josie@bikeabilitytrust.org::c1832776-be14-4745-9f07-b68c24ee78f4" providerId="AD" clId="Web-{E7FAA2D1-E1B8-E772-3E97-A11F27862494}" dt="2023-12-06T11:41:25.196" v="97" actId="20577"/>
        <pc:sldMkLst>
          <pc:docMk/>
          <pc:sldMk cId="2946491656" sldId="316"/>
        </pc:sldMkLst>
      </pc:sldChg>
      <pc:sldChg chg="modSp add replId">
        <pc:chgData name="Josie Walker" userId="S::josie@bikeabilitytrust.org::c1832776-be14-4745-9f07-b68c24ee78f4" providerId="AD" clId="Web-{E7FAA2D1-E1B8-E772-3E97-A11F27862494}" dt="2023-12-06T11:42:31.199" v="139" actId="20577"/>
        <pc:sldMkLst>
          <pc:docMk/>
          <pc:sldMk cId="241487520" sldId="317"/>
        </pc:sldMkLst>
      </pc:sldChg>
      <pc:sldChg chg="modSp add replId">
        <pc:chgData name="Josie Walker" userId="S::josie@bikeabilitytrust.org::c1832776-be14-4745-9f07-b68c24ee78f4" providerId="AD" clId="Web-{E7FAA2D1-E1B8-E772-3E97-A11F27862494}" dt="2023-12-06T12:33:24.565" v="359" actId="20577"/>
        <pc:sldMkLst>
          <pc:docMk/>
          <pc:sldMk cId="4089428410" sldId="318"/>
        </pc:sldMkLst>
      </pc:sldChg>
      <pc:sldChg chg="modSp add replId">
        <pc:chgData name="Josie Walker" userId="S::josie@bikeabilitytrust.org::c1832776-be14-4745-9f07-b68c24ee78f4" providerId="AD" clId="Web-{E7FAA2D1-E1B8-E772-3E97-A11F27862494}" dt="2023-12-06T12:25:36.910" v="150" actId="20577"/>
        <pc:sldMkLst>
          <pc:docMk/>
          <pc:sldMk cId="3860450014" sldId="319"/>
        </pc:sldMkLst>
      </pc:sldChg>
      <pc:sldChg chg="modSp add replId">
        <pc:chgData name="Josie Walker" userId="S::josie@bikeabilitytrust.org::c1832776-be14-4745-9f07-b68c24ee78f4" providerId="AD" clId="Web-{E7FAA2D1-E1B8-E772-3E97-A11F27862494}" dt="2023-12-07T13:29:28.364" v="833" actId="20577"/>
        <pc:sldMkLst>
          <pc:docMk/>
          <pc:sldMk cId="796174574" sldId="320"/>
        </pc:sldMkLst>
      </pc:sldChg>
      <pc:sldChg chg="modSp add replId">
        <pc:chgData name="Josie Walker" userId="S::josie@bikeabilitytrust.org::c1832776-be14-4745-9f07-b68c24ee78f4" providerId="AD" clId="Web-{E7FAA2D1-E1B8-E772-3E97-A11F27862494}" dt="2023-12-06T12:34:23.582" v="372" actId="20577"/>
        <pc:sldMkLst>
          <pc:docMk/>
          <pc:sldMk cId="2777006475" sldId="321"/>
        </pc:sldMkLst>
      </pc:sldChg>
      <pc:sldChg chg="new del">
        <pc:chgData name="Josie Walker" userId="S::josie@bikeabilitytrust.org::c1832776-be14-4745-9f07-b68c24ee78f4" providerId="AD" clId="Web-{E7FAA2D1-E1B8-E772-3E97-A11F27862494}" dt="2023-12-07T13:21:23.100" v="374"/>
        <pc:sldMkLst>
          <pc:docMk/>
          <pc:sldMk cId="1353260540" sldId="322"/>
        </pc:sldMkLst>
      </pc:sldChg>
    </pc:docChg>
  </pc:docChgLst>
  <pc:docChgLst>
    <pc:chgData name="Josie Walker" userId="S::josie@bikeabilitytrust.org::c1832776-be14-4745-9f07-b68c24ee78f4" providerId="AD" clId="Web-{6A615FF0-6CF7-1E37-B670-5415B823E770}"/>
    <pc:docChg chg="addSld modSld sldOrd">
      <pc:chgData name="Josie Walker" userId="S::josie@bikeabilitytrust.org::c1832776-be14-4745-9f07-b68c24ee78f4" providerId="AD" clId="Web-{6A615FF0-6CF7-1E37-B670-5415B823E770}" dt="2024-01-18T11:21:34.570" v="577" actId="20577"/>
      <pc:docMkLst>
        <pc:docMk/>
      </pc:docMkLst>
      <pc:sldChg chg="modSp">
        <pc:chgData name="Josie Walker" userId="S::josie@bikeabilitytrust.org::c1832776-be14-4745-9f07-b68c24ee78f4" providerId="AD" clId="Web-{6A615FF0-6CF7-1E37-B670-5415B823E770}" dt="2024-01-18T11:21:34.570" v="577" actId="20577"/>
        <pc:sldMkLst>
          <pc:docMk/>
          <pc:sldMk cId="2777006475" sldId="321"/>
        </pc:sldMkLst>
      </pc:sldChg>
      <pc:sldChg chg="modSp">
        <pc:chgData name="Josie Walker" userId="S::josie@bikeabilitytrust.org::c1832776-be14-4745-9f07-b68c24ee78f4" providerId="AD" clId="Web-{6A615FF0-6CF7-1E37-B670-5415B823E770}" dt="2024-01-18T09:27:28.097" v="120" actId="20577"/>
        <pc:sldMkLst>
          <pc:docMk/>
          <pc:sldMk cId="3786206475" sldId="323"/>
        </pc:sldMkLst>
      </pc:sldChg>
      <pc:sldChg chg="modSp new ord">
        <pc:chgData name="Josie Walker" userId="S::josie@bikeabilitytrust.org::c1832776-be14-4745-9f07-b68c24ee78f4" providerId="AD" clId="Web-{6A615FF0-6CF7-1E37-B670-5415B823E770}" dt="2024-01-18T11:21:18.786" v="576" actId="20577"/>
        <pc:sldMkLst>
          <pc:docMk/>
          <pc:sldMk cId="3133589622" sldId="326"/>
        </pc:sldMkLst>
      </pc:sldChg>
    </pc:docChg>
  </pc:docChgLst>
  <pc:docChgLst>
    <pc:chgData name="Josie Walker" userId="S::josie@bikeabilitytrust.org::c1832776-be14-4745-9f07-b68c24ee78f4" providerId="AD" clId="Web-{67F70C38-BDDB-3338-C2BB-0CDB96C16BF4}"/>
    <pc:docChg chg="addSld delSld modSld sldOrd">
      <pc:chgData name="Josie Walker" userId="S::josie@bikeabilitytrust.org::c1832776-be14-4745-9f07-b68c24ee78f4" providerId="AD" clId="Web-{67F70C38-BDDB-3338-C2BB-0CDB96C16BF4}" dt="2024-01-05T13:47:55.198" v="935" actId="20577"/>
      <pc:docMkLst>
        <pc:docMk/>
      </pc:docMkLst>
      <pc:sldChg chg="modSp">
        <pc:chgData name="Josie Walker" userId="S::josie@bikeabilitytrust.org::c1832776-be14-4745-9f07-b68c24ee78f4" providerId="AD" clId="Web-{67F70C38-BDDB-3338-C2BB-0CDB96C16BF4}" dt="2024-01-05T13:46:59.618" v="933" actId="20577"/>
        <pc:sldMkLst>
          <pc:docMk/>
          <pc:sldMk cId="150774070" sldId="263"/>
        </pc:sldMkLst>
      </pc:sldChg>
      <pc:sldChg chg="del">
        <pc:chgData name="Josie Walker" userId="S::josie@bikeabilitytrust.org::c1832776-be14-4745-9f07-b68c24ee78f4" providerId="AD" clId="Web-{67F70C38-BDDB-3338-C2BB-0CDB96C16BF4}" dt="2024-01-05T08:24:34.436" v="27"/>
        <pc:sldMkLst>
          <pc:docMk/>
          <pc:sldMk cId="619149861" sldId="264"/>
        </pc:sldMkLst>
      </pc:sldChg>
      <pc:sldChg chg="modSp">
        <pc:chgData name="Josie Walker" userId="S::josie@bikeabilitytrust.org::c1832776-be14-4745-9f07-b68c24ee78f4" providerId="AD" clId="Web-{67F70C38-BDDB-3338-C2BB-0CDB96C16BF4}" dt="2024-01-05T10:37:05.557" v="63" actId="20577"/>
        <pc:sldMkLst>
          <pc:docMk/>
          <pc:sldMk cId="3860450014" sldId="319"/>
        </pc:sldMkLst>
      </pc:sldChg>
      <pc:sldChg chg="modSp">
        <pc:chgData name="Josie Walker" userId="S::josie@bikeabilitytrust.org::c1832776-be14-4745-9f07-b68c24ee78f4" providerId="AD" clId="Web-{67F70C38-BDDB-3338-C2BB-0CDB96C16BF4}" dt="2024-01-05T13:39:47.557" v="907" actId="20577"/>
        <pc:sldMkLst>
          <pc:docMk/>
          <pc:sldMk cId="796174574" sldId="320"/>
        </pc:sldMkLst>
      </pc:sldChg>
      <pc:sldChg chg="modSp">
        <pc:chgData name="Josie Walker" userId="S::josie@bikeabilitytrust.org::c1832776-be14-4745-9f07-b68c24ee78f4" providerId="AD" clId="Web-{67F70C38-BDDB-3338-C2BB-0CDB96C16BF4}" dt="2024-01-05T10:44:10.303" v="200" actId="20577"/>
        <pc:sldMkLst>
          <pc:docMk/>
          <pc:sldMk cId="3786206475" sldId="323"/>
        </pc:sldMkLst>
      </pc:sldChg>
      <pc:sldChg chg="modSp new ord">
        <pc:chgData name="Josie Walker" userId="S::josie@bikeabilitytrust.org::c1832776-be14-4745-9f07-b68c24ee78f4" providerId="AD" clId="Web-{67F70C38-BDDB-3338-C2BB-0CDB96C16BF4}" dt="2024-01-05T13:47:55.198" v="935" actId="20577"/>
        <pc:sldMkLst>
          <pc:docMk/>
          <pc:sldMk cId="1438628590" sldId="324"/>
        </pc:sldMkLst>
      </pc:sldChg>
      <pc:sldChg chg="modSp new ord">
        <pc:chgData name="Josie Walker" userId="S::josie@bikeabilitytrust.org::c1832776-be14-4745-9f07-b68c24ee78f4" providerId="AD" clId="Web-{67F70C38-BDDB-3338-C2BB-0CDB96C16BF4}" dt="2024-01-05T13:46:46.149" v="927"/>
        <pc:sldMkLst>
          <pc:docMk/>
          <pc:sldMk cId="1508008117" sldId="325"/>
        </pc:sldMkLst>
      </pc:sldChg>
    </pc:docChg>
  </pc:docChgLst>
  <pc:docChgLst>
    <pc:chgData name="Josie Walker" userId="S::josie@bikeabilitytrust.org::c1832776-be14-4745-9f07-b68c24ee78f4" providerId="AD" clId="Web-{5A5F7C59-E740-5951-1D41-23CA26F930AE}"/>
    <pc:docChg chg="modSld">
      <pc:chgData name="Josie Walker" userId="S::josie@bikeabilitytrust.org::c1832776-be14-4745-9f07-b68c24ee78f4" providerId="AD" clId="Web-{5A5F7C59-E740-5951-1D41-23CA26F930AE}" dt="2024-01-02T12:16:09.068" v="55" actId="20577"/>
      <pc:docMkLst>
        <pc:docMk/>
      </pc:docMkLst>
      <pc:sldChg chg="modSp">
        <pc:chgData name="Josie Walker" userId="S::josie@bikeabilitytrust.org::c1832776-be14-4745-9f07-b68c24ee78f4" providerId="AD" clId="Web-{5A5F7C59-E740-5951-1D41-23CA26F930AE}" dt="2024-01-02T12:16:09.068" v="55" actId="20577"/>
        <pc:sldMkLst>
          <pc:docMk/>
          <pc:sldMk cId="619149861" sldId="264"/>
        </pc:sldMkLst>
      </pc:sldChg>
      <pc:sldChg chg="addSp modSp">
        <pc:chgData name="Josie Walker" userId="S::josie@bikeabilitytrust.org::c1832776-be14-4745-9f07-b68c24ee78f4" providerId="AD" clId="Web-{5A5F7C59-E740-5951-1D41-23CA26F930AE}" dt="2024-01-02T11:56:35.475" v="48" actId="14100"/>
        <pc:sldMkLst>
          <pc:docMk/>
          <pc:sldMk cId="3860450014" sldId="319"/>
        </pc:sldMkLst>
      </pc:sldChg>
      <pc:sldChg chg="modSp">
        <pc:chgData name="Josie Walker" userId="S::josie@bikeabilitytrust.org::c1832776-be14-4745-9f07-b68c24ee78f4" providerId="AD" clId="Web-{5A5F7C59-E740-5951-1D41-23CA26F930AE}" dt="2024-01-02T12:15:10.145" v="54" actId="20577"/>
        <pc:sldMkLst>
          <pc:docMk/>
          <pc:sldMk cId="1865565589" sldId="322"/>
        </pc:sldMkLst>
      </pc:sldChg>
    </pc:docChg>
  </pc:docChgLst>
  <pc:docChgLst>
    <pc:chgData name="Josie Walker" userId="S::josie@bikeabilitytrust.org::c1832776-be14-4745-9f07-b68c24ee78f4" providerId="AD" clId="Web-{25212013-A641-0074-2350-CB71CB949107}"/>
    <pc:docChg chg="modSld">
      <pc:chgData name="Josie Walker" userId="S::josie@bikeabilitytrust.org::c1832776-be14-4745-9f07-b68c24ee78f4" providerId="AD" clId="Web-{25212013-A641-0074-2350-CB71CB949107}" dt="2023-12-08T11:32:42.868" v="90" actId="20577"/>
      <pc:docMkLst>
        <pc:docMk/>
      </pc:docMkLst>
      <pc:sldChg chg="modSp">
        <pc:chgData name="Josie Walker" userId="S::josie@bikeabilitytrust.org::c1832776-be14-4745-9f07-b68c24ee78f4" providerId="AD" clId="Web-{25212013-A641-0074-2350-CB71CB949107}" dt="2023-12-08T11:32:42.868" v="90" actId="20577"/>
        <pc:sldMkLst>
          <pc:docMk/>
          <pc:sldMk cId="2654590038" sldId="259"/>
        </pc:sldMkLst>
      </pc:sldChg>
      <pc:sldChg chg="modSp">
        <pc:chgData name="Josie Walker" userId="S::josie@bikeabilitytrust.org::c1832776-be14-4745-9f07-b68c24ee78f4" providerId="AD" clId="Web-{25212013-A641-0074-2350-CB71CB949107}" dt="2023-12-08T11:32:33.509" v="88" actId="20577"/>
        <pc:sldMkLst>
          <pc:docMk/>
          <pc:sldMk cId="150774070" sldId="263"/>
        </pc:sldMkLst>
      </pc:sldChg>
    </pc:docChg>
  </pc:docChgLst>
  <pc:docChgLst>
    <pc:chgData name="Josie Walker" userId="S::josie@bikeabilitytrust.org::c1832776-be14-4745-9f07-b68c24ee78f4" providerId="AD" clId="Web-{911B07DE-7E78-D8B5-E16B-14F3795C68C6}"/>
    <pc:docChg chg="modSld">
      <pc:chgData name="Josie Walker" userId="S::josie@bikeabilitytrust.org::c1832776-be14-4745-9f07-b68c24ee78f4" providerId="AD" clId="Web-{911B07DE-7E78-D8B5-E16B-14F3795C68C6}" dt="2023-12-12T12:56:53.225" v="9" actId="20577"/>
      <pc:docMkLst>
        <pc:docMk/>
      </pc:docMkLst>
      <pc:sldChg chg="modSp">
        <pc:chgData name="Josie Walker" userId="S::josie@bikeabilitytrust.org::c1832776-be14-4745-9f07-b68c24ee78f4" providerId="AD" clId="Web-{911B07DE-7E78-D8B5-E16B-14F3795C68C6}" dt="2023-12-12T12:56:53.225" v="9" actId="20577"/>
        <pc:sldMkLst>
          <pc:docMk/>
          <pc:sldMk cId="2946491656" sldId="316"/>
        </pc:sldMkLst>
      </pc:sldChg>
    </pc:docChg>
  </pc:docChgLst>
  <pc:docChgLst>
    <pc:chgData name="Josie Walker" userId="S::josie@bikeabilitytrust.org::c1832776-be14-4745-9f07-b68c24ee78f4" providerId="AD" clId="Web-{30357798-8CFA-F65B-2F09-6F5A70187687}"/>
    <pc:docChg chg="modSld">
      <pc:chgData name="Josie Walker" userId="S::josie@bikeabilitytrust.org::c1832776-be14-4745-9f07-b68c24ee78f4" providerId="AD" clId="Web-{30357798-8CFA-F65B-2F09-6F5A70187687}" dt="2025-01-14T13:11:32.759" v="66" actId="20577"/>
      <pc:docMkLst>
        <pc:docMk/>
      </pc:docMkLst>
      <pc:sldChg chg="modSp">
        <pc:chgData name="Josie Walker" userId="S::josie@bikeabilitytrust.org::c1832776-be14-4745-9f07-b68c24ee78f4" providerId="AD" clId="Web-{30357798-8CFA-F65B-2F09-6F5A70187687}" dt="2025-01-14T13:11:32.759" v="66" actId="20577"/>
        <pc:sldMkLst>
          <pc:docMk/>
          <pc:sldMk cId="2174430968" sldId="315"/>
        </pc:sldMkLst>
        <pc:spChg chg="mod">
          <ac:chgData name="Josie Walker" userId="S::josie@bikeabilitytrust.org::c1832776-be14-4745-9f07-b68c24ee78f4" providerId="AD" clId="Web-{30357798-8CFA-F65B-2F09-6F5A70187687}" dt="2025-01-14T13:11:32.759" v="66" actId="20577"/>
          <ac:spMkLst>
            <pc:docMk/>
            <pc:sldMk cId="2174430968" sldId="315"/>
            <ac:spMk id="3" creationId="{BB088EB0-9A9A-460D-B55E-6F25A4E2DD8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2B890B-079F-4BA1-2FC9-69F79759A2C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A558809-78B1-AE70-0334-D46F82705A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70E2DF-8482-4094-8F6D-CB11BCFAEF35}" type="datetimeFigureOut">
              <a:rPr lang="en-GB" smtClean="0"/>
              <a:t>14/01/2025</a:t>
            </a:fld>
            <a:endParaRPr lang="en-GB"/>
          </a:p>
        </p:txBody>
      </p:sp>
      <p:sp>
        <p:nvSpPr>
          <p:cNvPr id="4" name="Footer Placeholder 3">
            <a:extLst>
              <a:ext uri="{FF2B5EF4-FFF2-40B4-BE49-F238E27FC236}">
                <a16:creationId xmlns:a16="http://schemas.microsoft.com/office/drawing/2014/main" id="{06F74C74-C39F-DE5E-53A1-FFC239D59A8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9441D7E-D110-BD2F-F1BC-3833C38B9B0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7CA283-DC79-45AE-9AC2-93759FCA75AC}" type="slidenum">
              <a:rPr lang="en-GB" smtClean="0"/>
              <a:t>‹#›</a:t>
            </a:fld>
            <a:endParaRPr lang="en-GB"/>
          </a:p>
        </p:txBody>
      </p:sp>
    </p:spTree>
    <p:extLst>
      <p:ext uri="{BB962C8B-B14F-4D97-AF65-F5344CB8AC3E}">
        <p14:creationId xmlns:p14="http://schemas.microsoft.com/office/powerpoint/2010/main" val="4412742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over">
    <p:spTree>
      <p:nvGrpSpPr>
        <p:cNvPr id="1" name=""/>
        <p:cNvGrpSpPr/>
        <p:nvPr/>
      </p:nvGrpSpPr>
      <p:grpSpPr>
        <a:xfrm>
          <a:off x="0" y="0"/>
          <a:ext cx="0" cy="0"/>
          <a:chOff x="0" y="0"/>
          <a:chExt cx="0" cy="0"/>
        </a:xfrm>
      </p:grpSpPr>
      <p:pic>
        <p:nvPicPr>
          <p:cNvPr id="3" name="Picture 2" descr="Logo&#10;&#10;Description automatically generated with low confidence">
            <a:extLst>
              <a:ext uri="{FF2B5EF4-FFF2-40B4-BE49-F238E27FC236}">
                <a16:creationId xmlns:a16="http://schemas.microsoft.com/office/drawing/2014/main" id="{EAFF5408-5D1F-21F5-4CE4-5952726343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0" y="2058301"/>
            <a:ext cx="6096000" cy="2741397"/>
          </a:xfrm>
          <a:prstGeom prst="rect">
            <a:avLst/>
          </a:prstGeom>
        </p:spPr>
      </p:pic>
    </p:spTree>
    <p:extLst>
      <p:ext uri="{BB962C8B-B14F-4D97-AF65-F5344CB8AC3E}">
        <p14:creationId xmlns:p14="http://schemas.microsoft.com/office/powerpoint/2010/main" val="1795539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3_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297500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mp;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D745DAD-439E-A9E1-C773-AAE81DA703FD}"/>
              </a:ext>
            </a:extLst>
          </p:cNvPr>
          <p:cNvSpPr/>
          <p:nvPr userDrawn="1"/>
        </p:nvSpPr>
        <p:spPr>
          <a:xfrm>
            <a:off x="0" y="5776810"/>
            <a:ext cx="12192000" cy="1081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pic>
        <p:nvPicPr>
          <p:cNvPr id="4" name="Picture 3" descr="Logo&#10;&#10;Description automatically generated with low confidence">
            <a:extLst>
              <a:ext uri="{FF2B5EF4-FFF2-40B4-BE49-F238E27FC236}">
                <a16:creationId xmlns:a16="http://schemas.microsoft.com/office/drawing/2014/main" id="{E4C38B72-3B10-B8D5-F252-B63ED99F9B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402109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023B3E7F-781E-853B-A4A1-31F55226CC8E}"/>
              </a:ext>
            </a:extLst>
          </p:cNvPr>
          <p:cNvSpPr/>
          <p:nvPr userDrawn="1"/>
        </p:nvSpPr>
        <p:spPr>
          <a:xfrm>
            <a:off x="0" y="5776810"/>
            <a:ext cx="12192000" cy="1081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84D799E9-D6BE-B43B-7A1A-3797EE3844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1925604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876843"/>
            <a:ext cx="12192000" cy="39811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79193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2 x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952F3F4-DE66-CA9D-3BED-147767F2F97D}"/>
              </a:ext>
            </a:extLst>
          </p:cNvPr>
          <p:cNvSpPr/>
          <p:nvPr userDrawn="1"/>
        </p:nvSpPr>
        <p:spPr>
          <a:xfrm>
            <a:off x="-1" y="0"/>
            <a:ext cx="773723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256600"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256602"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329512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777317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380531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3897923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655141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382057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9683619-93D0-410A-BA19-4810EA992362}"/>
              </a:ext>
            </a:extLst>
          </p:cNvPr>
          <p:cNvSpPr>
            <a:spLocks noGrp="1"/>
          </p:cNvSpPr>
          <p:nvPr>
            <p:ph type="subTitle" idx="1" hasCustomPrompt="1"/>
          </p:nvPr>
        </p:nvSpPr>
        <p:spPr>
          <a:xfrm>
            <a:off x="1524000" y="4454294"/>
            <a:ext cx="9155084" cy="480753"/>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your subtitle here</a:t>
            </a: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1524001" y="3568296"/>
            <a:ext cx="9155084" cy="987079"/>
          </a:xfrm>
          <a:prstGeom prst="rect">
            <a:avLst/>
          </a:prstGeom>
        </p:spPr>
        <p:txBody>
          <a:bodyPr/>
          <a:lstStyle>
            <a:lvl1pPr algn="ctr">
              <a:defRPr>
                <a:solidFill>
                  <a:schemeClr val="tx1"/>
                </a:solidFill>
              </a:defRPr>
            </a:lvl1pPr>
          </a:lstStyle>
          <a:p>
            <a:r>
              <a:rPr lang="en-US"/>
              <a:t>Click to add your title here</a:t>
            </a:r>
            <a:endParaRPr lang="en-GB"/>
          </a:p>
        </p:txBody>
      </p:sp>
      <p:pic>
        <p:nvPicPr>
          <p:cNvPr id="2" name="Picture 1" descr="Logo&#10;&#10;Description automatically generated with low confidence">
            <a:extLst>
              <a:ext uri="{FF2B5EF4-FFF2-40B4-BE49-F238E27FC236}">
                <a16:creationId xmlns:a16="http://schemas.microsoft.com/office/drawing/2014/main" id="{7FB5BF94-216D-E29A-4EB9-3CA65BB746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1797" y="1388171"/>
            <a:ext cx="4228407" cy="1901533"/>
          </a:xfrm>
          <a:prstGeom prst="rect">
            <a:avLst/>
          </a:prstGeom>
        </p:spPr>
      </p:pic>
    </p:spTree>
    <p:extLst>
      <p:ext uri="{BB962C8B-B14F-4D97-AF65-F5344CB8AC3E}">
        <p14:creationId xmlns:p14="http://schemas.microsoft.com/office/powerpoint/2010/main" val="40892355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sp>
        <p:nvSpPr>
          <p:cNvPr id="6" name="Rectangle 5">
            <a:extLst>
              <a:ext uri="{FF2B5EF4-FFF2-40B4-BE49-F238E27FC236}">
                <a16:creationId xmlns:a16="http://schemas.microsoft.com/office/drawing/2014/main" id="{A883144E-245C-34D4-4221-D9B1F5181CFE}"/>
              </a:ext>
            </a:extLst>
          </p:cNvPr>
          <p:cNvSpPr/>
          <p:nvPr userDrawn="1"/>
        </p:nvSpPr>
        <p:spPr>
          <a:xfrm>
            <a:off x="0" y="5776810"/>
            <a:ext cx="12192000" cy="10811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with low confidence">
            <a:extLst>
              <a:ext uri="{FF2B5EF4-FFF2-40B4-BE49-F238E27FC236}">
                <a16:creationId xmlns:a16="http://schemas.microsoft.com/office/drawing/2014/main" id="{EF561C79-2DB5-C768-1F8D-04F1B3C5F2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37067601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AC0B7A66-CC74-F065-9709-8F52FC5C5CA8}"/>
              </a:ext>
            </a:extLst>
          </p:cNvPr>
          <p:cNvSpPr/>
          <p:nvPr userDrawn="1"/>
        </p:nvSpPr>
        <p:spPr>
          <a:xfrm>
            <a:off x="0" y="5776810"/>
            <a:ext cx="12192000" cy="10811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5F8E9865-D8B7-371F-5D10-68656EF133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26928271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912011"/>
            <a:ext cx="12192000" cy="4009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175117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3_Text &amp; 2 x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C8BCDB7-6582-84E1-E423-86447C10AF34}"/>
              </a:ext>
            </a:extLst>
          </p:cNvPr>
          <p:cNvSpPr/>
          <p:nvPr userDrawn="1"/>
        </p:nvSpPr>
        <p:spPr>
          <a:xfrm>
            <a:off x="-1" y="0"/>
            <a:ext cx="773723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312871"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312873"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15423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4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25443085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_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3211490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6167262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31681780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16428724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2_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sp>
        <p:nvSpPr>
          <p:cNvPr id="6" name="Rectangle 5">
            <a:extLst>
              <a:ext uri="{FF2B5EF4-FFF2-40B4-BE49-F238E27FC236}">
                <a16:creationId xmlns:a16="http://schemas.microsoft.com/office/drawing/2014/main" id="{BED086FD-75CD-C8C5-515E-6CB1593E67A5}"/>
              </a:ext>
            </a:extLst>
          </p:cNvPr>
          <p:cNvSpPr/>
          <p:nvPr userDrawn="1"/>
        </p:nvSpPr>
        <p:spPr>
          <a:xfrm>
            <a:off x="0" y="5776810"/>
            <a:ext cx="12192000" cy="10811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with low confidence">
            <a:extLst>
              <a:ext uri="{FF2B5EF4-FFF2-40B4-BE49-F238E27FC236}">
                <a16:creationId xmlns:a16="http://schemas.microsoft.com/office/drawing/2014/main" id="{AF82E39C-473D-7E54-68B3-8C05EC35E2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613315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31867088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5CCDB6C9-AFBF-3AA9-B1D3-F69B5359CCD1}"/>
              </a:ext>
            </a:extLst>
          </p:cNvPr>
          <p:cNvSpPr/>
          <p:nvPr userDrawn="1"/>
        </p:nvSpPr>
        <p:spPr>
          <a:xfrm>
            <a:off x="0" y="5776810"/>
            <a:ext cx="12192000" cy="10811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BD592B69-1A2D-7CB8-DE5D-87369FFB00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948405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2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919046"/>
            <a:ext cx="12192000" cy="393895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2902030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Text &amp; 2 x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D8D276-BAFA-F5B6-5D98-6CA87E416FE5}"/>
              </a:ext>
            </a:extLst>
          </p:cNvPr>
          <p:cNvSpPr/>
          <p:nvPr userDrawn="1"/>
        </p:nvSpPr>
        <p:spPr>
          <a:xfrm>
            <a:off x="-1" y="0"/>
            <a:ext cx="7737232"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425413"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425415"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28509685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5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2302093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4219178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9627330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15312844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29328257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3_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447849" y="1282891"/>
            <a:ext cx="11296301" cy="4275554"/>
          </a:xfrm>
        </p:spPr>
        <p:txBody>
          <a:bodyPr/>
          <a:lstStyle>
            <a:lvl1pPr marL="0" indent="0">
              <a:spcBef>
                <a:spcPts val="0"/>
              </a:spcBef>
              <a:buNone/>
              <a:defRPr/>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lvl="0"/>
            <a:endParaRPr lang="en-US"/>
          </a:p>
          <a:p>
            <a:pPr lvl="0"/>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lvl="0"/>
            <a:endParaRPr lang="en-GB"/>
          </a:p>
        </p:txBody>
      </p:sp>
      <p:sp>
        <p:nvSpPr>
          <p:cNvPr id="6" name="Rectangle 5">
            <a:extLst>
              <a:ext uri="{FF2B5EF4-FFF2-40B4-BE49-F238E27FC236}">
                <a16:creationId xmlns:a16="http://schemas.microsoft.com/office/drawing/2014/main" id="{BED086FD-75CD-C8C5-515E-6CB1593E67A5}"/>
              </a:ext>
            </a:extLst>
          </p:cNvPr>
          <p:cNvSpPr/>
          <p:nvPr userDrawn="1"/>
        </p:nvSpPr>
        <p:spPr>
          <a:xfrm>
            <a:off x="0" y="5776810"/>
            <a:ext cx="12192000" cy="10811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with low confidence">
            <a:extLst>
              <a:ext uri="{FF2B5EF4-FFF2-40B4-BE49-F238E27FC236}">
                <a16:creationId xmlns:a16="http://schemas.microsoft.com/office/drawing/2014/main" id="{AF82E39C-473D-7E54-68B3-8C05EC35E2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14954527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5614D-7339-CD7E-B451-7ADF0243E0B3}"/>
              </a:ext>
            </a:extLst>
          </p:cNvPr>
          <p:cNvSpPr>
            <a:spLocks noGrp="1"/>
          </p:cNvSpPr>
          <p:nvPr>
            <p:ph sz="half" idx="1" hasCustomPrompt="1"/>
          </p:nvPr>
        </p:nvSpPr>
        <p:spPr>
          <a:xfrm>
            <a:off x="447851"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4" name="Content Placeholder 3">
            <a:extLst>
              <a:ext uri="{FF2B5EF4-FFF2-40B4-BE49-F238E27FC236}">
                <a16:creationId xmlns:a16="http://schemas.microsoft.com/office/drawing/2014/main" id="{A4049B9B-EC49-39BA-EFD5-5B5B8173408C}"/>
              </a:ext>
            </a:extLst>
          </p:cNvPr>
          <p:cNvSpPr>
            <a:spLocks noGrp="1"/>
          </p:cNvSpPr>
          <p:nvPr>
            <p:ph sz="half" idx="2" hasCustomPrompt="1"/>
          </p:nvPr>
        </p:nvSpPr>
        <p:spPr>
          <a:xfrm>
            <a:off x="6235884" y="1330657"/>
            <a:ext cx="5508266" cy="4316456"/>
          </a:xfrm>
        </p:spPr>
        <p:txBody>
          <a:bodyPr>
            <a:normAutofit/>
          </a:bodyPr>
          <a:lstStyle>
            <a:lvl1pPr marL="0" indent="0">
              <a:buNone/>
              <a:defRPr lang="en-GB"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GB"/>
          </a:p>
        </p:txBody>
      </p:sp>
      <p:sp>
        <p:nvSpPr>
          <p:cNvPr id="8" name="Title 7">
            <a:extLst>
              <a:ext uri="{FF2B5EF4-FFF2-40B4-BE49-F238E27FC236}">
                <a16:creationId xmlns:a16="http://schemas.microsoft.com/office/drawing/2014/main" id="{CFE8E5EE-8A46-856D-4D70-0DDABD47CCC7}"/>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sp>
        <p:nvSpPr>
          <p:cNvPr id="5" name="Rectangle 4">
            <a:extLst>
              <a:ext uri="{FF2B5EF4-FFF2-40B4-BE49-F238E27FC236}">
                <a16:creationId xmlns:a16="http://schemas.microsoft.com/office/drawing/2014/main" id="{5CCDB6C9-AFBF-3AA9-B1D3-F69B5359CCD1}"/>
              </a:ext>
            </a:extLst>
          </p:cNvPr>
          <p:cNvSpPr/>
          <p:nvPr userDrawn="1"/>
        </p:nvSpPr>
        <p:spPr>
          <a:xfrm>
            <a:off x="0" y="5776810"/>
            <a:ext cx="12192000" cy="10811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Logo&#10;&#10;Description automatically generated with low confidence">
            <a:extLst>
              <a:ext uri="{FF2B5EF4-FFF2-40B4-BE49-F238E27FC236}">
                <a16:creationId xmlns:a16="http://schemas.microsoft.com/office/drawing/2014/main" id="{BD592B69-1A2D-7CB8-DE5D-87369FFB00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6002612"/>
            <a:ext cx="1400000" cy="629586"/>
          </a:xfrm>
          <a:prstGeom prst="rect">
            <a:avLst/>
          </a:prstGeom>
        </p:spPr>
      </p:pic>
    </p:spTree>
    <p:extLst>
      <p:ext uri="{BB962C8B-B14F-4D97-AF65-F5344CB8AC3E}">
        <p14:creationId xmlns:p14="http://schemas.microsoft.com/office/powerpoint/2010/main" val="114166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26836955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6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2919046"/>
            <a:ext cx="12192000" cy="39389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3124808"/>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3960407"/>
            <a:ext cx="11296304" cy="1721851"/>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0" y="0"/>
            <a:ext cx="12192000" cy="2687638"/>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1034080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2_Text &amp; 2 x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0D8D276-BAFA-F5B6-5D98-6CA87E416FE5}"/>
              </a:ext>
            </a:extLst>
          </p:cNvPr>
          <p:cNvSpPr/>
          <p:nvPr userDrawn="1"/>
        </p:nvSpPr>
        <p:spPr>
          <a:xfrm>
            <a:off x="-1" y="0"/>
            <a:ext cx="7737232"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9" y="304165"/>
            <a:ext cx="5425413" cy="1319588"/>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1839885"/>
            <a:ext cx="5425415" cy="4713950"/>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r>
              <a:rPr lang="en-US"/>
              <a:t> </a:t>
            </a:r>
            <a:r>
              <a:rPr lang="en-US" err="1"/>
              <a:t>lectus</a:t>
            </a:r>
            <a:r>
              <a:rPr lang="en-US"/>
              <a:t> </a:t>
            </a:r>
            <a:r>
              <a:rPr lang="en-US" err="1"/>
              <a:t>malesuada</a:t>
            </a:r>
            <a:r>
              <a:rPr lang="en-US"/>
              <a:t> libero, sit </a:t>
            </a:r>
            <a:r>
              <a:rPr lang="en-US" err="1"/>
              <a:t>amet</a:t>
            </a:r>
            <a:r>
              <a:rPr lang="en-US"/>
              <a:t> </a:t>
            </a:r>
            <a:r>
              <a:rPr lang="en-US" err="1"/>
              <a:t>commodo</a:t>
            </a:r>
            <a:r>
              <a:rPr lang="en-US"/>
              <a:t> magna eros </a:t>
            </a:r>
            <a:r>
              <a:rPr lang="en-US" err="1"/>
              <a:t>quis</a:t>
            </a:r>
            <a:r>
              <a:rPr lang="en-US"/>
              <a:t> </a:t>
            </a:r>
            <a:r>
              <a:rPr lang="en-US" err="1"/>
              <a:t>urna</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4" name="Picture Placeholder 4">
            <a:extLst>
              <a:ext uri="{FF2B5EF4-FFF2-40B4-BE49-F238E27FC236}">
                <a16:creationId xmlns:a16="http://schemas.microsoft.com/office/drawing/2014/main" id="{E1763347-383C-DF48-FCDC-B3C51061D40E}"/>
              </a:ext>
            </a:extLst>
          </p:cNvPr>
          <p:cNvSpPr>
            <a:spLocks noGrp="1"/>
          </p:cNvSpPr>
          <p:nvPr>
            <p:ph type="pic" sz="quarter" idx="10" hasCustomPrompt="1"/>
          </p:nvPr>
        </p:nvSpPr>
        <p:spPr>
          <a:xfrm>
            <a:off x="6413976" y="0"/>
            <a:ext cx="5778024" cy="3333186"/>
          </a:xfrm>
        </p:spPr>
        <p:txBody>
          <a:bodyPr anchor="ctr"/>
          <a:lstStyle>
            <a:lvl1pPr marL="0" indent="0" algn="ctr">
              <a:buNone/>
              <a:defRPr>
                <a:latin typeface="+mj-lt"/>
              </a:defRPr>
            </a:lvl1pPr>
          </a:lstStyle>
          <a:p>
            <a:r>
              <a:rPr lang="en-GB"/>
              <a:t>Click here to add image</a:t>
            </a:r>
          </a:p>
        </p:txBody>
      </p:sp>
      <p:sp>
        <p:nvSpPr>
          <p:cNvPr id="5" name="Picture Placeholder 4">
            <a:extLst>
              <a:ext uri="{FF2B5EF4-FFF2-40B4-BE49-F238E27FC236}">
                <a16:creationId xmlns:a16="http://schemas.microsoft.com/office/drawing/2014/main" id="{2EB7C9A5-BE5D-AA8F-B4A3-F08AD89FD2B4}"/>
              </a:ext>
            </a:extLst>
          </p:cNvPr>
          <p:cNvSpPr>
            <a:spLocks noGrp="1"/>
          </p:cNvSpPr>
          <p:nvPr>
            <p:ph type="pic" sz="quarter" idx="11" hasCustomPrompt="1"/>
          </p:nvPr>
        </p:nvSpPr>
        <p:spPr>
          <a:xfrm>
            <a:off x="6413976" y="3524815"/>
            <a:ext cx="5778024" cy="3333186"/>
          </a:xfrm>
        </p:spPr>
        <p:txBody>
          <a:bodyPr anchor="ctr"/>
          <a:lstStyle>
            <a:lvl1pPr marL="0" indent="0" algn="ctr">
              <a:buNone/>
              <a:defRPr>
                <a:latin typeface="+mj-lt"/>
              </a:defRPr>
            </a:lvl1pPr>
          </a:lstStyle>
          <a:p>
            <a:r>
              <a:rPr lang="en-GB"/>
              <a:t>Click here to add image</a:t>
            </a:r>
          </a:p>
        </p:txBody>
      </p:sp>
    </p:spTree>
    <p:extLst>
      <p:ext uri="{BB962C8B-B14F-4D97-AF65-F5344CB8AC3E}">
        <p14:creationId xmlns:p14="http://schemas.microsoft.com/office/powerpoint/2010/main" val="27485284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7_Text &amp; 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C87DAA-1558-564E-EABD-98F5CF27D9AF}"/>
              </a:ext>
            </a:extLst>
          </p:cNvPr>
          <p:cNvSpPr/>
          <p:nvPr userDrawn="1"/>
        </p:nvSpPr>
        <p:spPr>
          <a:xfrm>
            <a:off x="0" y="0"/>
            <a:ext cx="12192000" cy="34862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7" y="420861"/>
            <a:ext cx="9300211" cy="494000"/>
          </a:xfrm>
          <a:prstGeom prst="rect">
            <a:avLst/>
          </a:prstGeom>
        </p:spPr>
        <p:txBody>
          <a:bodyPr/>
          <a:lstStyle/>
          <a:p>
            <a:r>
              <a:rPr lang="en-US"/>
              <a:t>Click to add 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8" y="1256460"/>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
        <p:nvSpPr>
          <p:cNvPr id="5" name="Picture Placeholder 4">
            <a:extLst>
              <a:ext uri="{FF2B5EF4-FFF2-40B4-BE49-F238E27FC236}">
                <a16:creationId xmlns:a16="http://schemas.microsoft.com/office/drawing/2014/main" id="{120E7219-E509-33D4-0CB5-C6CAA61C8A04}"/>
              </a:ext>
            </a:extLst>
          </p:cNvPr>
          <p:cNvSpPr>
            <a:spLocks noGrp="1"/>
          </p:cNvSpPr>
          <p:nvPr>
            <p:ph type="pic" sz="quarter" idx="10" hasCustomPrompt="1"/>
          </p:nvPr>
        </p:nvSpPr>
        <p:spPr>
          <a:xfrm>
            <a:off x="1" y="2655734"/>
            <a:ext cx="3889716" cy="2687638"/>
          </a:xfrm>
        </p:spPr>
        <p:txBody>
          <a:bodyPr anchor="ctr"/>
          <a:lstStyle>
            <a:lvl1pPr marL="0" indent="0" algn="ctr">
              <a:buNone/>
              <a:defRPr>
                <a:latin typeface="+mj-lt"/>
              </a:defRPr>
            </a:lvl1pPr>
          </a:lstStyle>
          <a:p>
            <a:r>
              <a:rPr lang="en-GB"/>
              <a:t>Click here to add image</a:t>
            </a:r>
          </a:p>
        </p:txBody>
      </p:sp>
      <p:sp>
        <p:nvSpPr>
          <p:cNvPr id="4" name="Picture Placeholder 4">
            <a:extLst>
              <a:ext uri="{FF2B5EF4-FFF2-40B4-BE49-F238E27FC236}">
                <a16:creationId xmlns:a16="http://schemas.microsoft.com/office/drawing/2014/main" id="{85729515-CFCA-813C-0800-D6BC5FF86515}"/>
              </a:ext>
            </a:extLst>
          </p:cNvPr>
          <p:cNvSpPr>
            <a:spLocks noGrp="1"/>
          </p:cNvSpPr>
          <p:nvPr>
            <p:ph type="pic" sz="quarter" idx="11" hasCustomPrompt="1"/>
          </p:nvPr>
        </p:nvSpPr>
        <p:spPr>
          <a:xfrm>
            <a:off x="4151142" y="2655734"/>
            <a:ext cx="3889716" cy="2687638"/>
          </a:xfrm>
        </p:spPr>
        <p:txBody>
          <a:bodyPr anchor="ctr"/>
          <a:lstStyle>
            <a:lvl1pPr marL="0" indent="0" algn="ctr">
              <a:buNone/>
              <a:defRPr>
                <a:latin typeface="+mj-lt"/>
              </a:defRPr>
            </a:lvl1pPr>
          </a:lstStyle>
          <a:p>
            <a:r>
              <a:rPr lang="en-GB"/>
              <a:t>Click here to add image</a:t>
            </a:r>
          </a:p>
        </p:txBody>
      </p:sp>
      <p:sp>
        <p:nvSpPr>
          <p:cNvPr id="7" name="Picture Placeholder 4">
            <a:extLst>
              <a:ext uri="{FF2B5EF4-FFF2-40B4-BE49-F238E27FC236}">
                <a16:creationId xmlns:a16="http://schemas.microsoft.com/office/drawing/2014/main" id="{AC40027D-7BEC-F002-D30A-0554C789B449}"/>
              </a:ext>
            </a:extLst>
          </p:cNvPr>
          <p:cNvSpPr>
            <a:spLocks noGrp="1"/>
          </p:cNvSpPr>
          <p:nvPr>
            <p:ph type="pic" sz="quarter" idx="12" hasCustomPrompt="1"/>
          </p:nvPr>
        </p:nvSpPr>
        <p:spPr>
          <a:xfrm>
            <a:off x="8302283" y="2655734"/>
            <a:ext cx="3889716" cy="2687638"/>
          </a:xfrm>
        </p:spPr>
        <p:txBody>
          <a:bodyPr anchor="ctr"/>
          <a:lstStyle>
            <a:lvl1pPr marL="0" indent="0" algn="ctr">
              <a:buNone/>
              <a:defRPr>
                <a:latin typeface="+mj-lt"/>
              </a:defRPr>
            </a:lvl1pPr>
          </a:lstStyle>
          <a:p>
            <a:r>
              <a:rPr lang="en-GB"/>
              <a:t>Click here to add image</a:t>
            </a:r>
          </a:p>
        </p:txBody>
      </p:sp>
      <p:sp>
        <p:nvSpPr>
          <p:cNvPr id="12" name="Content Placeholder 2">
            <a:extLst>
              <a:ext uri="{FF2B5EF4-FFF2-40B4-BE49-F238E27FC236}">
                <a16:creationId xmlns:a16="http://schemas.microsoft.com/office/drawing/2014/main" id="{21183561-5D5A-647B-7CF3-01035584C950}"/>
              </a:ext>
            </a:extLst>
          </p:cNvPr>
          <p:cNvSpPr>
            <a:spLocks noGrp="1"/>
          </p:cNvSpPr>
          <p:nvPr>
            <p:ph idx="13" hasCustomPrompt="1"/>
          </p:nvPr>
        </p:nvSpPr>
        <p:spPr>
          <a:xfrm>
            <a:off x="447848" y="5530694"/>
            <a:ext cx="11296304" cy="1057675"/>
          </a:xfrm>
        </p:spPr>
        <p:txBody>
          <a:bodyPr>
            <a:normAutofit/>
          </a:bodyPr>
          <a:lstStyle>
            <a:lvl1pPr marL="0" indent="0">
              <a:buNone/>
              <a:defRPr lang="en-US" sz="20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p>
        </p:txBody>
      </p:sp>
    </p:spTree>
    <p:extLst>
      <p:ext uri="{BB962C8B-B14F-4D97-AF65-F5344CB8AC3E}">
        <p14:creationId xmlns:p14="http://schemas.microsoft.com/office/powerpoint/2010/main" val="4926923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2_Statement &amp;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434DB3-5419-D527-6E3B-1F89BE833BB9}"/>
              </a:ext>
            </a:extLst>
          </p:cNvPr>
          <p:cNvSpPr/>
          <p:nvPr userDrawn="1"/>
        </p:nvSpPr>
        <p:spPr>
          <a:xfrm>
            <a:off x="0" y="1730326"/>
            <a:ext cx="6240087" cy="51276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CD12A91B-9A64-F575-77EB-ECAE92F03BC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 t="-1773" r="-3331"/>
          <a:stretch/>
        </p:blipFill>
        <p:spPr>
          <a:xfrm>
            <a:off x="4391284" y="1491175"/>
            <a:ext cx="2152390" cy="1653545"/>
          </a:xfrm>
          <a:prstGeom prst="rect">
            <a:avLst/>
          </a:prstGeom>
        </p:spPr>
      </p:pic>
      <p:pic>
        <p:nvPicPr>
          <p:cNvPr id="7" name="Picture 5">
            <a:extLst>
              <a:ext uri="{FF2B5EF4-FFF2-40B4-BE49-F238E27FC236}">
                <a16:creationId xmlns:a16="http://schemas.microsoft.com/office/drawing/2014/main" id="{06772712-6127-4C5C-4804-4A5F1022A55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3799" r="11244"/>
          <a:stretch/>
        </p:blipFill>
        <p:spPr>
          <a:xfrm rot="10800000">
            <a:off x="-9390" y="5457457"/>
            <a:ext cx="1848803" cy="1400541"/>
          </a:xfrm>
          <a:prstGeom prst="rect">
            <a:avLst/>
          </a:prstGeom>
        </p:spPr>
      </p:pic>
      <p:sp>
        <p:nvSpPr>
          <p:cNvPr id="2" name="Title 1">
            <a:extLst>
              <a:ext uri="{FF2B5EF4-FFF2-40B4-BE49-F238E27FC236}">
                <a16:creationId xmlns:a16="http://schemas.microsoft.com/office/drawing/2014/main" id="{1E1CA9F2-7D23-4551-A6E0-F9D73CD7615C}"/>
              </a:ext>
            </a:extLst>
          </p:cNvPr>
          <p:cNvSpPr>
            <a:spLocks noGrp="1"/>
          </p:cNvSpPr>
          <p:nvPr>
            <p:ph type="title" hasCustomPrompt="1"/>
          </p:nvPr>
        </p:nvSpPr>
        <p:spPr>
          <a:xfrm>
            <a:off x="447850" y="459971"/>
            <a:ext cx="5648150" cy="1031204"/>
          </a:xfrm>
          <a:prstGeom prst="rect">
            <a:avLst/>
          </a:prstGeom>
        </p:spPr>
        <p:txBody>
          <a:bodyPr anchor="t"/>
          <a:lstStyle>
            <a:lvl1pPr algn="l">
              <a:defRPr/>
            </a:lvl1pPr>
          </a:lstStyle>
          <a:p>
            <a:r>
              <a:rPr lang="en-US"/>
              <a:t>Click to add your title here</a:t>
            </a:r>
            <a:endParaRPr lang="en-GB"/>
          </a:p>
        </p:txBody>
      </p:sp>
      <p:sp>
        <p:nvSpPr>
          <p:cNvPr id="3" name="Content Placeholder 2">
            <a:extLst>
              <a:ext uri="{FF2B5EF4-FFF2-40B4-BE49-F238E27FC236}">
                <a16:creationId xmlns:a16="http://schemas.microsoft.com/office/drawing/2014/main" id="{7DD9EC38-6220-4917-8323-3563EAA6111D}"/>
              </a:ext>
            </a:extLst>
          </p:cNvPr>
          <p:cNvSpPr>
            <a:spLocks noGrp="1"/>
          </p:cNvSpPr>
          <p:nvPr>
            <p:ph idx="1" hasCustomPrompt="1"/>
          </p:nvPr>
        </p:nvSpPr>
        <p:spPr>
          <a:xfrm>
            <a:off x="6543674" y="459971"/>
            <a:ext cx="5200475" cy="5716991"/>
          </a:xfrm>
        </p:spPr>
        <p:txBody>
          <a:bodyPr>
            <a:noAutofit/>
          </a:bodyPr>
          <a:lstStyle>
            <a:lvl1pPr marL="0" indent="0">
              <a:buNone/>
              <a:defRPr lang="en-US" sz="2000" kern="1200" dirty="0">
                <a:solidFill>
                  <a:schemeClr val="tx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amet, consectetuer adipiscing elit. Maecenas porttitor congue massa. Fusce posuere, magna sed pulvinar ultricies, purus lectus malesuada libero, sit amet commodo magna eros quis urna.</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Nunc viverra imperdiet enim. Fusce est. Vivamus a tellus.</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Pellentesque habitant morbi tristique senectus et netus et malesuada fames ac turpis egestas. Proin pharetra nonummy pede. Mauris et </a:t>
            </a:r>
            <a:r>
              <a:rPr lang="en-US" err="1"/>
              <a:t>orci</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Nunc </a:t>
            </a:r>
            <a:r>
              <a:rPr lang="en-US" err="1"/>
              <a:t>viverra</a:t>
            </a:r>
            <a:r>
              <a:rPr lang="en-US"/>
              <a:t> </a:t>
            </a:r>
            <a:r>
              <a:rPr lang="en-US" err="1"/>
              <a:t>imperdiet</a:t>
            </a:r>
            <a:r>
              <a:rPr lang="en-US"/>
              <a:t> </a:t>
            </a:r>
            <a:r>
              <a:rPr lang="en-US" err="1"/>
              <a:t>enim</a:t>
            </a:r>
            <a:r>
              <a:rPr lang="en-US"/>
              <a:t>. </a:t>
            </a:r>
            <a:r>
              <a:rPr lang="en-US" err="1"/>
              <a:t>Fusce</a:t>
            </a:r>
            <a:r>
              <a:rPr lang="en-US"/>
              <a:t> est. </a:t>
            </a:r>
            <a:r>
              <a:rPr lang="en-US" err="1"/>
              <a:t>Vivamus</a:t>
            </a:r>
            <a:r>
              <a:rPr lang="en-US"/>
              <a:t> a </a:t>
            </a:r>
            <a:r>
              <a:rPr lang="en-US" err="1"/>
              <a:t>tellus</a:t>
            </a:r>
            <a:r>
              <a:rPr lang="en-US"/>
              <a:t>.</a:t>
            </a:r>
          </a:p>
          <a:p>
            <a:pPr marL="0" lvl="0" indent="0" algn="l" defTabSz="914400" rtl="0" eaLnBrk="1" latinLnBrk="0" hangingPunct="1">
              <a:lnSpc>
                <a:spcPct val="100000"/>
              </a:lnSpc>
              <a:spcBef>
                <a:spcPts val="0"/>
              </a:spcBef>
              <a:buFont typeface="Arial" panose="020B0604020202020204" pitchFamily="34" charset="0"/>
              <a:buNone/>
            </a:pPr>
            <a:endParaRPr lang="en-US"/>
          </a:p>
        </p:txBody>
      </p:sp>
      <p:sp>
        <p:nvSpPr>
          <p:cNvPr id="8" name="Content Placeholder 7">
            <a:extLst>
              <a:ext uri="{FF2B5EF4-FFF2-40B4-BE49-F238E27FC236}">
                <a16:creationId xmlns:a16="http://schemas.microsoft.com/office/drawing/2014/main" id="{2DCD4A25-4C7B-4322-A6D6-27E9DDF06E2E}"/>
              </a:ext>
            </a:extLst>
          </p:cNvPr>
          <p:cNvSpPr>
            <a:spLocks noGrp="1"/>
          </p:cNvSpPr>
          <p:nvPr>
            <p:ph sz="quarter" idx="10" hasCustomPrompt="1"/>
          </p:nvPr>
        </p:nvSpPr>
        <p:spPr>
          <a:xfrm>
            <a:off x="447675" y="2405575"/>
            <a:ext cx="5648325" cy="3664634"/>
          </a:xfrm>
        </p:spPr>
        <p:txBody>
          <a:bodyPr anchor="ctr">
            <a:noAutofit/>
          </a:bodyPr>
          <a:lstStyle>
            <a:lvl1pPr marL="0" indent="0" algn="l">
              <a:buNone/>
              <a:defRPr sz="3200" b="0">
                <a:solidFill>
                  <a:schemeClr val="tx2"/>
                </a:solidFill>
                <a:latin typeface="+mj-lt"/>
              </a:defRPr>
            </a:lvl1pPr>
            <a:lvl2pPr marL="457200" indent="0" algn="ctr">
              <a:buNone/>
              <a:defRPr sz="6000" b="1">
                <a:solidFill>
                  <a:schemeClr val="bg2"/>
                </a:solidFill>
                <a:latin typeface="+mj-lt"/>
              </a:defRPr>
            </a:lvl2pPr>
            <a:lvl3pPr marL="914400" indent="0" algn="ctr">
              <a:buNone/>
              <a:defRPr sz="6000" b="1">
                <a:solidFill>
                  <a:schemeClr val="bg2"/>
                </a:solidFill>
                <a:latin typeface="+mj-lt"/>
              </a:defRPr>
            </a:lvl3pPr>
            <a:lvl4pPr marL="1371600" indent="0" algn="ctr">
              <a:buNone/>
              <a:defRPr sz="6000" b="1">
                <a:solidFill>
                  <a:schemeClr val="bg2"/>
                </a:solidFill>
                <a:latin typeface="+mj-lt"/>
              </a:defRPr>
            </a:lvl4pPr>
            <a:lvl5pPr marL="1828800" indent="0" algn="ctr">
              <a:buNone/>
              <a:defRPr sz="6000" b="1">
                <a:solidFill>
                  <a:schemeClr val="bg2"/>
                </a:solidFill>
                <a:latin typeface="+mj-lt"/>
              </a:defRPr>
            </a:lvl5pPr>
          </a:lstStyle>
          <a:p>
            <a:pPr lvl="0"/>
            <a:r>
              <a:rPr lang="en-US"/>
              <a:t>“Statement / Quote goes here”</a:t>
            </a:r>
            <a:endParaRPr lang="en-GB"/>
          </a:p>
        </p:txBody>
      </p:sp>
    </p:spTree>
    <p:extLst>
      <p:ext uri="{BB962C8B-B14F-4D97-AF65-F5344CB8AC3E}">
        <p14:creationId xmlns:p14="http://schemas.microsoft.com/office/powerpoint/2010/main" val="42154651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Title &amp; Image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26D80A-534E-D6E4-7AE0-A8EF3EBDC8DE}"/>
              </a:ext>
            </a:extLst>
          </p:cNvPr>
          <p:cNvSpPr/>
          <p:nvPr userDrawn="1"/>
        </p:nvSpPr>
        <p:spPr>
          <a:xfrm>
            <a:off x="0" y="1181686"/>
            <a:ext cx="12192000" cy="45508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622955" y="1600508"/>
            <a:ext cx="4885555" cy="1408015"/>
          </a:xfrm>
          <a:prstGeom prst="rect">
            <a:avLst/>
          </a:prstGeom>
        </p:spPr>
        <p:txBody>
          <a:bodyPr/>
          <a:lstStyle>
            <a:lvl1pPr>
              <a:defRPr/>
            </a:lvl1pPr>
          </a:lstStyle>
          <a:p>
            <a:r>
              <a:rPr lang="en-US"/>
              <a:t>Click to add your 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622954" y="3318101"/>
            <a:ext cx="4885555" cy="1939391"/>
          </a:xfrm>
        </p:spPr>
        <p:txBody>
          <a:bodyPr>
            <a:noAutofit/>
          </a:bodyPr>
          <a:lstStyle>
            <a:lvl1pPr marL="0" indent="0">
              <a:lnSpc>
                <a:spcPct val="100000"/>
              </a:lnSpc>
              <a:spcBef>
                <a:spcPts val="0"/>
              </a:spcBef>
              <a:buNone/>
              <a:defRPr sz="20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2" name="Picture Placeholder 4">
            <a:extLst>
              <a:ext uri="{FF2B5EF4-FFF2-40B4-BE49-F238E27FC236}">
                <a16:creationId xmlns:a16="http://schemas.microsoft.com/office/drawing/2014/main" id="{38E0EF61-EEA6-1A85-5B42-549C4B1FEA49}"/>
              </a:ext>
            </a:extLst>
          </p:cNvPr>
          <p:cNvSpPr>
            <a:spLocks noGrp="1"/>
          </p:cNvSpPr>
          <p:nvPr>
            <p:ph type="pic" sz="quarter" idx="21" hasCustomPrompt="1"/>
          </p:nvPr>
        </p:nvSpPr>
        <p:spPr>
          <a:xfrm>
            <a:off x="5892018"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4" name="Picture Placeholder 4">
            <a:extLst>
              <a:ext uri="{FF2B5EF4-FFF2-40B4-BE49-F238E27FC236}">
                <a16:creationId xmlns:a16="http://schemas.microsoft.com/office/drawing/2014/main" id="{B125C554-EC40-22F7-6349-D383219E9F77}"/>
              </a:ext>
            </a:extLst>
          </p:cNvPr>
          <p:cNvSpPr>
            <a:spLocks noGrp="1"/>
          </p:cNvSpPr>
          <p:nvPr>
            <p:ph type="pic" sz="quarter" idx="22" hasCustomPrompt="1"/>
          </p:nvPr>
        </p:nvSpPr>
        <p:spPr>
          <a:xfrm>
            <a:off x="5892018"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6" name="Picture Placeholder 4">
            <a:extLst>
              <a:ext uri="{FF2B5EF4-FFF2-40B4-BE49-F238E27FC236}">
                <a16:creationId xmlns:a16="http://schemas.microsoft.com/office/drawing/2014/main" id="{B5E8CBF9-6762-18EE-89EE-15B558715E51}"/>
              </a:ext>
            </a:extLst>
          </p:cNvPr>
          <p:cNvSpPr>
            <a:spLocks noGrp="1"/>
          </p:cNvSpPr>
          <p:nvPr>
            <p:ph type="pic" sz="quarter" idx="23" hasCustomPrompt="1"/>
          </p:nvPr>
        </p:nvSpPr>
        <p:spPr>
          <a:xfrm>
            <a:off x="7844707" y="160050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18" name="Picture Placeholder 4">
            <a:extLst>
              <a:ext uri="{FF2B5EF4-FFF2-40B4-BE49-F238E27FC236}">
                <a16:creationId xmlns:a16="http://schemas.microsoft.com/office/drawing/2014/main" id="{7669801F-1A79-3585-16FE-E5B5AC75EFBC}"/>
              </a:ext>
            </a:extLst>
          </p:cNvPr>
          <p:cNvSpPr>
            <a:spLocks noGrp="1"/>
          </p:cNvSpPr>
          <p:nvPr>
            <p:ph type="pic" sz="quarter" idx="24" hasCustomPrompt="1"/>
          </p:nvPr>
        </p:nvSpPr>
        <p:spPr>
          <a:xfrm>
            <a:off x="7844707" y="3533230"/>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0" name="Picture Placeholder 4">
            <a:extLst>
              <a:ext uri="{FF2B5EF4-FFF2-40B4-BE49-F238E27FC236}">
                <a16:creationId xmlns:a16="http://schemas.microsoft.com/office/drawing/2014/main" id="{AC190041-B57B-E41D-B3B6-7CE677BBD951}"/>
              </a:ext>
            </a:extLst>
          </p:cNvPr>
          <p:cNvSpPr>
            <a:spLocks noGrp="1"/>
          </p:cNvSpPr>
          <p:nvPr>
            <p:ph type="pic" sz="quarter" idx="25" hasCustomPrompt="1"/>
          </p:nvPr>
        </p:nvSpPr>
        <p:spPr>
          <a:xfrm>
            <a:off x="9797396" y="1600508"/>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
        <p:nvSpPr>
          <p:cNvPr id="22" name="Picture Placeholder 4">
            <a:extLst>
              <a:ext uri="{FF2B5EF4-FFF2-40B4-BE49-F238E27FC236}">
                <a16:creationId xmlns:a16="http://schemas.microsoft.com/office/drawing/2014/main" id="{CCA81BCE-E29E-9227-7A3B-1E5C00ED1C7C}"/>
              </a:ext>
            </a:extLst>
          </p:cNvPr>
          <p:cNvSpPr>
            <a:spLocks noGrp="1"/>
          </p:cNvSpPr>
          <p:nvPr>
            <p:ph type="pic" sz="quarter" idx="26" hasCustomPrompt="1"/>
          </p:nvPr>
        </p:nvSpPr>
        <p:spPr>
          <a:xfrm>
            <a:off x="9797396" y="3533229"/>
            <a:ext cx="1724262" cy="1724262"/>
          </a:xfrm>
          <a:prstGeom prst="rect">
            <a:avLst/>
          </a:prstGeom>
          <a:noFill/>
          <a:ln w="127000">
            <a:noFill/>
            <a:prstDash val="dash"/>
          </a:ln>
        </p:spPr>
        <p:txBody>
          <a:bodyPr anchor="ctr">
            <a:noAutofit/>
          </a:bodyPr>
          <a:lstStyle>
            <a:lvl1pPr marL="0" indent="0" algn="l">
              <a:buNone/>
              <a:defRPr sz="1400" b="0" cap="all" baseline="0">
                <a:solidFill>
                  <a:schemeClr val="tx2"/>
                </a:solidFill>
                <a:latin typeface="+mj-lt"/>
              </a:defRPr>
            </a:lvl1pPr>
          </a:lstStyle>
          <a:p>
            <a:r>
              <a:rPr lang="en-GB"/>
              <a:t>Click here to add image</a:t>
            </a:r>
          </a:p>
        </p:txBody>
      </p:sp>
    </p:spTree>
    <p:extLst>
      <p:ext uri="{BB962C8B-B14F-4D97-AF65-F5344CB8AC3E}">
        <p14:creationId xmlns:p14="http://schemas.microsoft.com/office/powerpoint/2010/main" val="5114869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Charts &amp; Graph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21A52-7FBB-82E4-AC4B-F6B4C1A414A0}"/>
              </a:ext>
            </a:extLst>
          </p:cNvPr>
          <p:cNvSpPr/>
          <p:nvPr userDrawn="1"/>
        </p:nvSpPr>
        <p:spPr>
          <a:xfrm>
            <a:off x="0" y="0"/>
            <a:ext cx="64008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51138" y="448252"/>
            <a:ext cx="5644862" cy="1396451"/>
          </a:xfrm>
          <a:prstGeom prst="rect">
            <a:avLst/>
          </a:prstGeom>
        </p:spPr>
        <p:txBody>
          <a:bodyPr/>
          <a:lstStyle/>
          <a:p>
            <a:r>
              <a:rPr lang="en-US"/>
              <a:t>Click to add </a:t>
            </a:r>
            <a:br>
              <a:rPr lang="en-US"/>
            </a:br>
            <a:r>
              <a:rPr lang="en-US"/>
              <a:t>your title here</a:t>
            </a: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51137" y="2043485"/>
            <a:ext cx="5644861" cy="4423991"/>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7" name="Chart Placeholder 6">
            <a:extLst>
              <a:ext uri="{FF2B5EF4-FFF2-40B4-BE49-F238E27FC236}">
                <a16:creationId xmlns:a16="http://schemas.microsoft.com/office/drawing/2014/main" id="{0298433E-EE69-44F6-B523-98CE3FBDDA8D}"/>
              </a:ext>
            </a:extLst>
          </p:cNvPr>
          <p:cNvSpPr>
            <a:spLocks noGrp="1"/>
          </p:cNvSpPr>
          <p:nvPr>
            <p:ph type="chart" sz="quarter" idx="10" hasCustomPrompt="1"/>
          </p:nvPr>
        </p:nvSpPr>
        <p:spPr>
          <a:xfrm>
            <a:off x="6561138" y="447675"/>
            <a:ext cx="521017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chart</a:t>
            </a:r>
          </a:p>
        </p:txBody>
      </p:sp>
    </p:spTree>
    <p:extLst>
      <p:ext uri="{BB962C8B-B14F-4D97-AF65-F5344CB8AC3E}">
        <p14:creationId xmlns:p14="http://schemas.microsoft.com/office/powerpoint/2010/main" val="29414442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_Tab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80EFE5-31F0-BB98-A486-91474B11ED2A}"/>
              </a:ext>
            </a:extLst>
          </p:cNvPr>
          <p:cNvSpPr/>
          <p:nvPr userDrawn="1"/>
        </p:nvSpPr>
        <p:spPr>
          <a:xfrm>
            <a:off x="0" y="0"/>
            <a:ext cx="64008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33E907E1-513E-40F4-B472-DE4D85B2BB67}"/>
              </a:ext>
            </a:extLst>
          </p:cNvPr>
          <p:cNvSpPr>
            <a:spLocks noGrp="1"/>
          </p:cNvSpPr>
          <p:nvPr>
            <p:ph idx="1" hasCustomPrompt="1"/>
          </p:nvPr>
        </p:nvSpPr>
        <p:spPr>
          <a:xfrm>
            <a:off x="447847" y="2051437"/>
            <a:ext cx="5644861" cy="4416039"/>
          </a:xfrm>
        </p:spPr>
        <p:txBody>
          <a:bodyPr>
            <a:noAutofit/>
          </a:bodyPr>
          <a:lstStyle>
            <a:lvl1pPr marL="0" indent="0">
              <a:lnSpc>
                <a:spcPct val="100000"/>
              </a:lnSpc>
              <a:buNone/>
              <a:defRPr sz="2000"/>
            </a:lvl1pPr>
          </a:lstStyle>
          <a:p>
            <a:pPr lvl="0"/>
            <a:r>
              <a:rPr lang="en-US"/>
              <a:t>Paragraph / bullet text goes here.</a:t>
            </a:r>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endParaRPr lang="en-US"/>
          </a:p>
        </p:txBody>
      </p:sp>
      <p:sp>
        <p:nvSpPr>
          <p:cNvPr id="2" name="Title 1">
            <a:extLst>
              <a:ext uri="{FF2B5EF4-FFF2-40B4-BE49-F238E27FC236}">
                <a16:creationId xmlns:a16="http://schemas.microsoft.com/office/drawing/2014/main" id="{67A9F561-2940-4CE5-AFE2-3816AE76FA3D}"/>
              </a:ext>
            </a:extLst>
          </p:cNvPr>
          <p:cNvSpPr>
            <a:spLocks noGrp="1"/>
          </p:cNvSpPr>
          <p:nvPr>
            <p:ph type="title" hasCustomPrompt="1"/>
          </p:nvPr>
        </p:nvSpPr>
        <p:spPr>
          <a:xfrm>
            <a:off x="447848" y="448252"/>
            <a:ext cx="5644861" cy="1396451"/>
          </a:xfrm>
          <a:prstGeom prst="rect">
            <a:avLst/>
          </a:prstGeom>
        </p:spPr>
        <p:txBody>
          <a:bodyPr/>
          <a:lstStyle/>
          <a:p>
            <a:r>
              <a:rPr lang="en-US"/>
              <a:t>Click to add </a:t>
            </a:r>
            <a:br>
              <a:rPr lang="en-US"/>
            </a:br>
            <a:r>
              <a:rPr lang="en-US"/>
              <a:t>your title here</a:t>
            </a:r>
            <a:endParaRPr lang="en-GB"/>
          </a:p>
        </p:txBody>
      </p:sp>
      <p:sp>
        <p:nvSpPr>
          <p:cNvPr id="8" name="Table Placeholder 7">
            <a:extLst>
              <a:ext uri="{FF2B5EF4-FFF2-40B4-BE49-F238E27FC236}">
                <a16:creationId xmlns:a16="http://schemas.microsoft.com/office/drawing/2014/main" id="{89C74C84-3FF7-4BA2-942A-6AB4BA3AAAA6}"/>
              </a:ext>
            </a:extLst>
          </p:cNvPr>
          <p:cNvSpPr>
            <a:spLocks noGrp="1"/>
          </p:cNvSpPr>
          <p:nvPr>
            <p:ph type="tbl" sz="quarter" idx="11" hasCustomPrompt="1"/>
          </p:nvPr>
        </p:nvSpPr>
        <p:spPr>
          <a:xfrm>
            <a:off x="6543848" y="447675"/>
            <a:ext cx="5199035" cy="6019800"/>
          </a:xfrm>
        </p:spPr>
        <p:txBody>
          <a:bodyPr anchor="ctr">
            <a:normAutofit/>
          </a:bodyPr>
          <a:lstStyle>
            <a:lvl1pPr marL="0" indent="0" algn="ctr">
              <a:buNone/>
              <a:defRPr sz="4800" b="1" cap="all" baseline="0">
                <a:solidFill>
                  <a:schemeClr val="tx1"/>
                </a:solidFill>
                <a:latin typeface="+mj-lt"/>
              </a:defRPr>
            </a:lvl1pPr>
          </a:lstStyle>
          <a:p>
            <a:r>
              <a:rPr lang="en-GB"/>
              <a:t>Click here to add table</a:t>
            </a:r>
          </a:p>
        </p:txBody>
      </p:sp>
    </p:spTree>
    <p:extLst>
      <p:ext uri="{BB962C8B-B14F-4D97-AF65-F5344CB8AC3E}">
        <p14:creationId xmlns:p14="http://schemas.microsoft.com/office/powerpoint/2010/main" val="15176492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Facts &amp; Colum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A15221B-531B-8A1F-0D71-7797AC884C53}"/>
              </a:ext>
            </a:extLst>
          </p:cNvPr>
          <p:cNvSpPr/>
          <p:nvPr userDrawn="1"/>
        </p:nvSpPr>
        <p:spPr>
          <a:xfrm>
            <a:off x="0" y="1603716"/>
            <a:ext cx="3214468" cy="52542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9C5D8377-CF38-8583-BFD5-B27C749BC5E6}"/>
              </a:ext>
            </a:extLst>
          </p:cNvPr>
          <p:cNvSpPr/>
          <p:nvPr userDrawn="1"/>
        </p:nvSpPr>
        <p:spPr>
          <a:xfrm>
            <a:off x="3214468" y="1603716"/>
            <a:ext cx="2881532" cy="52542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A955318C-22D1-5DA8-494F-E538E04CFFB6}"/>
              </a:ext>
            </a:extLst>
          </p:cNvPr>
          <p:cNvSpPr/>
          <p:nvPr userDrawn="1"/>
        </p:nvSpPr>
        <p:spPr>
          <a:xfrm>
            <a:off x="6098220" y="1603716"/>
            <a:ext cx="2881532" cy="525428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E610BE4-C809-9FA0-D3EA-318916DF6BE4}"/>
              </a:ext>
            </a:extLst>
          </p:cNvPr>
          <p:cNvSpPr/>
          <p:nvPr userDrawn="1"/>
        </p:nvSpPr>
        <p:spPr>
          <a:xfrm>
            <a:off x="8981046" y="1603716"/>
            <a:ext cx="3210954" cy="52542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447849" y="475831"/>
            <a:ext cx="11296302" cy="811668"/>
          </a:xfrm>
          <a:prstGeom prst="rect">
            <a:avLst/>
          </a:prstGeom>
        </p:spPr>
        <p:txBody>
          <a:bodyPr/>
          <a:lstStyle>
            <a:lvl1pPr>
              <a:defRPr/>
            </a:lvl1pPr>
          </a:lstStyle>
          <a:p>
            <a:r>
              <a:rPr lang="en-US"/>
              <a:t>Click to add your title here</a:t>
            </a:r>
            <a:endParaRPr lang="en-GB"/>
          </a:p>
        </p:txBody>
      </p:sp>
      <p:sp>
        <p:nvSpPr>
          <p:cNvPr id="7" name="Content Placeholder 6">
            <a:extLst>
              <a:ext uri="{FF2B5EF4-FFF2-40B4-BE49-F238E27FC236}">
                <a16:creationId xmlns:a16="http://schemas.microsoft.com/office/drawing/2014/main" id="{88F78550-3E82-4AA0-B28D-62A0E890FA74}"/>
              </a:ext>
            </a:extLst>
          </p:cNvPr>
          <p:cNvSpPr>
            <a:spLocks noGrp="1"/>
          </p:cNvSpPr>
          <p:nvPr>
            <p:ph sz="quarter" idx="25" hasCustomPrompt="1"/>
          </p:nvPr>
        </p:nvSpPr>
        <p:spPr>
          <a:xfrm>
            <a:off x="447849" y="1939246"/>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28" name="Content Placeholder 6">
            <a:extLst>
              <a:ext uri="{FF2B5EF4-FFF2-40B4-BE49-F238E27FC236}">
                <a16:creationId xmlns:a16="http://schemas.microsoft.com/office/drawing/2014/main" id="{79AD0455-9318-4ADF-814A-B064A20EA54C}"/>
              </a:ext>
            </a:extLst>
          </p:cNvPr>
          <p:cNvSpPr>
            <a:spLocks noGrp="1"/>
          </p:cNvSpPr>
          <p:nvPr>
            <p:ph sz="quarter" idx="26" hasCustomPrompt="1"/>
          </p:nvPr>
        </p:nvSpPr>
        <p:spPr>
          <a:xfrm>
            <a:off x="3331788" y="1939246"/>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29" name="Content Placeholder 6">
            <a:extLst>
              <a:ext uri="{FF2B5EF4-FFF2-40B4-BE49-F238E27FC236}">
                <a16:creationId xmlns:a16="http://schemas.microsoft.com/office/drawing/2014/main" id="{3A06F7EF-3EFB-4311-B4A9-510BF26E1974}"/>
              </a:ext>
            </a:extLst>
          </p:cNvPr>
          <p:cNvSpPr>
            <a:spLocks noGrp="1"/>
          </p:cNvSpPr>
          <p:nvPr>
            <p:ph sz="quarter" idx="27" hasCustomPrompt="1"/>
          </p:nvPr>
        </p:nvSpPr>
        <p:spPr>
          <a:xfrm>
            <a:off x="6215727" y="1939246"/>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37" name="Content Placeholder 6">
            <a:extLst>
              <a:ext uri="{FF2B5EF4-FFF2-40B4-BE49-F238E27FC236}">
                <a16:creationId xmlns:a16="http://schemas.microsoft.com/office/drawing/2014/main" id="{835768F8-2A74-498F-81EF-3EA50A6616C3}"/>
              </a:ext>
            </a:extLst>
          </p:cNvPr>
          <p:cNvSpPr>
            <a:spLocks noGrp="1"/>
          </p:cNvSpPr>
          <p:nvPr>
            <p:ph sz="quarter" idx="28" hasCustomPrompt="1"/>
          </p:nvPr>
        </p:nvSpPr>
        <p:spPr>
          <a:xfrm>
            <a:off x="9099665" y="1943600"/>
            <a:ext cx="2644486" cy="729811"/>
          </a:xfrm>
        </p:spPr>
        <p:txBody>
          <a:bodyPr anchor="ctr">
            <a:noAutofit/>
          </a:bodyPr>
          <a:lstStyle>
            <a:lvl1pPr marL="0" indent="0">
              <a:lnSpc>
                <a:spcPct val="100000"/>
              </a:lnSpc>
              <a:spcBef>
                <a:spcPts val="0"/>
              </a:spcBef>
              <a:buNone/>
              <a:defRPr sz="3600" b="0">
                <a:solidFill>
                  <a:schemeClr val="tx1"/>
                </a:solidFill>
                <a:latin typeface="+mj-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Facts</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447849" y="4142936"/>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0" name="Content Placeholder 2">
            <a:extLst>
              <a:ext uri="{FF2B5EF4-FFF2-40B4-BE49-F238E27FC236}">
                <a16:creationId xmlns:a16="http://schemas.microsoft.com/office/drawing/2014/main" id="{65E8B723-AB26-409D-84CF-EA52BD24B67C}"/>
              </a:ext>
            </a:extLst>
          </p:cNvPr>
          <p:cNvSpPr>
            <a:spLocks noGrp="1"/>
          </p:cNvSpPr>
          <p:nvPr>
            <p:ph idx="29" hasCustomPrompt="1"/>
          </p:nvPr>
        </p:nvSpPr>
        <p:spPr>
          <a:xfrm>
            <a:off x="3331788" y="4142936"/>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2" name="Content Placeholder 2">
            <a:extLst>
              <a:ext uri="{FF2B5EF4-FFF2-40B4-BE49-F238E27FC236}">
                <a16:creationId xmlns:a16="http://schemas.microsoft.com/office/drawing/2014/main" id="{499D87FD-9870-4ED8-9B52-8647D1CE797C}"/>
              </a:ext>
            </a:extLst>
          </p:cNvPr>
          <p:cNvSpPr>
            <a:spLocks noGrp="1"/>
          </p:cNvSpPr>
          <p:nvPr>
            <p:ph idx="30" hasCustomPrompt="1"/>
          </p:nvPr>
        </p:nvSpPr>
        <p:spPr>
          <a:xfrm>
            <a:off x="6215727" y="4142936"/>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4" name="Content Placeholder 2">
            <a:extLst>
              <a:ext uri="{FF2B5EF4-FFF2-40B4-BE49-F238E27FC236}">
                <a16:creationId xmlns:a16="http://schemas.microsoft.com/office/drawing/2014/main" id="{BAF3518B-4B75-4980-9D9C-ABA848507E84}"/>
              </a:ext>
            </a:extLst>
          </p:cNvPr>
          <p:cNvSpPr>
            <a:spLocks noGrp="1"/>
          </p:cNvSpPr>
          <p:nvPr>
            <p:ph idx="31" hasCustomPrompt="1"/>
          </p:nvPr>
        </p:nvSpPr>
        <p:spPr>
          <a:xfrm>
            <a:off x="9099665" y="4142935"/>
            <a:ext cx="2644486" cy="2410900"/>
          </a:xfrm>
        </p:spPr>
        <p:txBody>
          <a:bodyPr>
            <a:noAutofit/>
          </a:bodyPr>
          <a:lstStyle>
            <a:lvl1pPr marL="0" indent="0">
              <a:lnSpc>
                <a:spcPct val="100000"/>
              </a:lnSpc>
              <a:spcBef>
                <a:spcPts val="0"/>
              </a:spcBef>
              <a:buNone/>
              <a:defRPr lang="en-US" sz="1800" kern="1200" dirty="0">
                <a:solidFill>
                  <a:schemeClr val="tx2"/>
                </a:solidFill>
                <a:latin typeface="+mn-lt"/>
                <a:ea typeface="+mn-ea"/>
                <a:cs typeface="+mn-cs"/>
              </a:defRPr>
            </a:lvl1pPr>
          </a:lstStyle>
          <a:p>
            <a:pPr marL="0" lvl="0" indent="0" algn="l" defTabSz="914400" rtl="0" eaLnBrk="1" latinLnBrk="0" hangingPunct="1">
              <a:lnSpc>
                <a:spcPct val="100000"/>
              </a:lnSpc>
              <a:spcBef>
                <a:spcPts val="0"/>
              </a:spcBef>
              <a:buFont typeface="Arial" panose="020B0604020202020204" pitchFamily="34" charset="0"/>
              <a:buNone/>
            </a:pPr>
            <a:r>
              <a:rPr lang="en-US"/>
              <a:t>Paragraph / bullet text goes here.</a:t>
            </a:r>
          </a:p>
          <a:p>
            <a:pPr marL="0" lvl="0" indent="0" algn="l" defTabSz="914400" rtl="0" eaLnBrk="1" latinLnBrk="0" hangingPunct="1">
              <a:lnSpc>
                <a:spcPct val="100000"/>
              </a:lnSpc>
              <a:spcBef>
                <a:spcPts val="0"/>
              </a:spcBef>
              <a:buFont typeface="Arial" panose="020B0604020202020204" pitchFamily="34" charset="0"/>
              <a:buNone/>
            </a:pPr>
            <a:endParaRPr lang="en-US"/>
          </a:p>
          <a:p>
            <a:pPr marL="0" lvl="0" indent="0" algn="l" defTabSz="914400" rtl="0" eaLnBrk="1" latinLnBrk="0" hangingPunct="1">
              <a:lnSpc>
                <a:spcPct val="100000"/>
              </a:lnSpc>
              <a:spcBef>
                <a:spcPts val="0"/>
              </a:spcBef>
              <a:buFont typeface="Arial" panose="020B0604020202020204" pitchFamily="34" charset="0"/>
              <a:buNone/>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16" name="Content Placeholder 6">
            <a:extLst>
              <a:ext uri="{FF2B5EF4-FFF2-40B4-BE49-F238E27FC236}">
                <a16:creationId xmlns:a16="http://schemas.microsoft.com/office/drawing/2014/main" id="{2FD088E6-66F3-4231-A0E9-D6F082145462}"/>
              </a:ext>
            </a:extLst>
          </p:cNvPr>
          <p:cNvSpPr>
            <a:spLocks noGrp="1"/>
          </p:cNvSpPr>
          <p:nvPr>
            <p:ph sz="quarter" idx="32" hasCustomPrompt="1"/>
          </p:nvPr>
        </p:nvSpPr>
        <p:spPr>
          <a:xfrm>
            <a:off x="447849" y="2981931"/>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17" name="Content Placeholder 6">
            <a:extLst>
              <a:ext uri="{FF2B5EF4-FFF2-40B4-BE49-F238E27FC236}">
                <a16:creationId xmlns:a16="http://schemas.microsoft.com/office/drawing/2014/main" id="{5261D5F0-5A9F-4514-BE94-028B71F17129}"/>
              </a:ext>
            </a:extLst>
          </p:cNvPr>
          <p:cNvSpPr>
            <a:spLocks noGrp="1"/>
          </p:cNvSpPr>
          <p:nvPr>
            <p:ph sz="quarter" idx="33" hasCustomPrompt="1"/>
          </p:nvPr>
        </p:nvSpPr>
        <p:spPr>
          <a:xfrm>
            <a:off x="3331788" y="2981931"/>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18" name="Content Placeholder 6">
            <a:extLst>
              <a:ext uri="{FF2B5EF4-FFF2-40B4-BE49-F238E27FC236}">
                <a16:creationId xmlns:a16="http://schemas.microsoft.com/office/drawing/2014/main" id="{A7708623-CA87-4466-BED0-3387AD16F9A5}"/>
              </a:ext>
            </a:extLst>
          </p:cNvPr>
          <p:cNvSpPr>
            <a:spLocks noGrp="1"/>
          </p:cNvSpPr>
          <p:nvPr>
            <p:ph sz="quarter" idx="34" hasCustomPrompt="1"/>
          </p:nvPr>
        </p:nvSpPr>
        <p:spPr>
          <a:xfrm>
            <a:off x="6215727" y="2981931"/>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19" name="Content Placeholder 6">
            <a:extLst>
              <a:ext uri="{FF2B5EF4-FFF2-40B4-BE49-F238E27FC236}">
                <a16:creationId xmlns:a16="http://schemas.microsoft.com/office/drawing/2014/main" id="{F7C558ED-B81F-4B2F-BEC2-E2402C4D33A8}"/>
              </a:ext>
            </a:extLst>
          </p:cNvPr>
          <p:cNvSpPr>
            <a:spLocks noGrp="1"/>
          </p:cNvSpPr>
          <p:nvPr>
            <p:ph sz="quarter" idx="35" hasCustomPrompt="1"/>
          </p:nvPr>
        </p:nvSpPr>
        <p:spPr>
          <a:xfrm>
            <a:off x="9099665" y="2986285"/>
            <a:ext cx="2644486" cy="852485"/>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Tree>
    <p:extLst>
      <p:ext uri="{BB962C8B-B14F-4D97-AF65-F5344CB8AC3E}">
        <p14:creationId xmlns:p14="http://schemas.microsoft.com/office/powerpoint/2010/main" val="16945627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Images &amp;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38E15-6CF1-A867-7A6D-3C320EDBE323}"/>
              </a:ext>
            </a:extLst>
          </p:cNvPr>
          <p:cNvSpPr/>
          <p:nvPr userDrawn="1"/>
        </p:nvSpPr>
        <p:spPr>
          <a:xfrm>
            <a:off x="0" y="1723292"/>
            <a:ext cx="3214468" cy="51347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A8EEEAD0-1FCD-EAAD-91F5-51701BC61252}"/>
              </a:ext>
            </a:extLst>
          </p:cNvPr>
          <p:cNvSpPr/>
          <p:nvPr userDrawn="1"/>
        </p:nvSpPr>
        <p:spPr>
          <a:xfrm>
            <a:off x="3214468" y="1723292"/>
            <a:ext cx="2881532" cy="51347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A190A054-B597-7E98-FB90-C493396D3068}"/>
              </a:ext>
            </a:extLst>
          </p:cNvPr>
          <p:cNvSpPr/>
          <p:nvPr userDrawn="1"/>
        </p:nvSpPr>
        <p:spPr>
          <a:xfrm>
            <a:off x="6098220" y="1723292"/>
            <a:ext cx="2881532" cy="513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929BD33A-B00E-0579-F1DB-EDE2E34E00C5}"/>
              </a:ext>
            </a:extLst>
          </p:cNvPr>
          <p:cNvSpPr/>
          <p:nvPr userDrawn="1"/>
        </p:nvSpPr>
        <p:spPr>
          <a:xfrm>
            <a:off x="8981046" y="1723292"/>
            <a:ext cx="3210954" cy="51347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1D3C7E0-B204-4C21-BA88-79598D5E8FB6}"/>
              </a:ext>
            </a:extLst>
          </p:cNvPr>
          <p:cNvSpPr>
            <a:spLocks noGrp="1"/>
          </p:cNvSpPr>
          <p:nvPr>
            <p:ph type="title" hasCustomPrompt="1"/>
          </p:nvPr>
        </p:nvSpPr>
        <p:spPr>
          <a:xfrm>
            <a:off x="447849" y="365126"/>
            <a:ext cx="11296302" cy="970694"/>
          </a:xfrm>
          <a:prstGeom prst="rect">
            <a:avLst/>
          </a:prstGeom>
        </p:spPr>
        <p:txBody>
          <a:bodyPr/>
          <a:lstStyle>
            <a:lvl1pPr>
              <a:defRPr/>
            </a:lvl1pPr>
          </a:lstStyle>
          <a:p>
            <a:r>
              <a:rPr lang="en-US"/>
              <a:t>Click to add your title here</a:t>
            </a:r>
            <a:endParaRPr lang="en-GB"/>
          </a:p>
        </p:txBody>
      </p:sp>
      <p:sp>
        <p:nvSpPr>
          <p:cNvPr id="5" name="Picture Placeholder 4">
            <a:extLst>
              <a:ext uri="{FF2B5EF4-FFF2-40B4-BE49-F238E27FC236}">
                <a16:creationId xmlns:a16="http://schemas.microsoft.com/office/drawing/2014/main" id="{4FF8492C-F283-40D2-B32D-6F055ABB6D67}"/>
              </a:ext>
            </a:extLst>
          </p:cNvPr>
          <p:cNvSpPr>
            <a:spLocks noGrp="1"/>
          </p:cNvSpPr>
          <p:nvPr>
            <p:ph type="pic" sz="quarter" idx="21" hasCustomPrompt="1"/>
          </p:nvPr>
        </p:nvSpPr>
        <p:spPr>
          <a:xfrm>
            <a:off x="447849" y="1482074"/>
            <a:ext cx="2644486"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23" name="Picture Placeholder 4">
            <a:extLst>
              <a:ext uri="{FF2B5EF4-FFF2-40B4-BE49-F238E27FC236}">
                <a16:creationId xmlns:a16="http://schemas.microsoft.com/office/drawing/2014/main" id="{DA34667E-4429-4BED-8411-A5CFD0704FBA}"/>
              </a:ext>
            </a:extLst>
          </p:cNvPr>
          <p:cNvSpPr>
            <a:spLocks noGrp="1"/>
          </p:cNvSpPr>
          <p:nvPr>
            <p:ph type="pic" sz="quarter" idx="22" hasCustomPrompt="1"/>
          </p:nvPr>
        </p:nvSpPr>
        <p:spPr>
          <a:xfrm>
            <a:off x="3331787" y="1482074"/>
            <a:ext cx="2644300"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24" name="Picture Placeholder 4">
            <a:extLst>
              <a:ext uri="{FF2B5EF4-FFF2-40B4-BE49-F238E27FC236}">
                <a16:creationId xmlns:a16="http://schemas.microsoft.com/office/drawing/2014/main" id="{ABC1222D-43AE-4BFC-8910-D9F82CA13B60}"/>
              </a:ext>
            </a:extLst>
          </p:cNvPr>
          <p:cNvSpPr>
            <a:spLocks noGrp="1"/>
          </p:cNvSpPr>
          <p:nvPr>
            <p:ph type="pic" sz="quarter" idx="23" hasCustomPrompt="1"/>
          </p:nvPr>
        </p:nvSpPr>
        <p:spPr>
          <a:xfrm>
            <a:off x="6215914" y="1482074"/>
            <a:ext cx="2644299"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25" name="Picture Placeholder 4">
            <a:extLst>
              <a:ext uri="{FF2B5EF4-FFF2-40B4-BE49-F238E27FC236}">
                <a16:creationId xmlns:a16="http://schemas.microsoft.com/office/drawing/2014/main" id="{13429C7F-3BA9-4FF6-A512-D7D83D97ADCF}"/>
              </a:ext>
            </a:extLst>
          </p:cNvPr>
          <p:cNvSpPr>
            <a:spLocks noGrp="1"/>
          </p:cNvSpPr>
          <p:nvPr>
            <p:ph type="pic" sz="quarter" idx="24" hasCustomPrompt="1"/>
          </p:nvPr>
        </p:nvSpPr>
        <p:spPr>
          <a:xfrm>
            <a:off x="9099663" y="1482074"/>
            <a:ext cx="2644299" cy="2147787"/>
          </a:xfrm>
          <a:prstGeom prst="rect">
            <a:avLst/>
          </a:prstGeom>
          <a:solidFill>
            <a:schemeClr val="bg1"/>
          </a:solidFill>
          <a:ln w="127000">
            <a:noFill/>
            <a:prstDash val="dash"/>
          </a:ln>
        </p:spPr>
        <p:txBody>
          <a:bodyPr anchor="ctr">
            <a:noAutofit/>
          </a:bodyPr>
          <a:lstStyle>
            <a:lvl1pPr marL="0" indent="0" algn="l">
              <a:buNone/>
              <a:defRPr sz="1800" b="1" cap="all" baseline="0">
                <a:solidFill>
                  <a:schemeClr val="tx1"/>
                </a:solidFill>
                <a:latin typeface="+mj-lt"/>
              </a:defRPr>
            </a:lvl1pPr>
          </a:lstStyle>
          <a:p>
            <a:r>
              <a:rPr lang="en-GB"/>
              <a:t>Click here to add image</a:t>
            </a:r>
          </a:p>
        </p:txBody>
      </p:sp>
      <p:sp>
        <p:nvSpPr>
          <p:cNvPr id="7" name="Content Placeholder 6">
            <a:extLst>
              <a:ext uri="{FF2B5EF4-FFF2-40B4-BE49-F238E27FC236}">
                <a16:creationId xmlns:a16="http://schemas.microsoft.com/office/drawing/2014/main" id="{88F78550-3E82-4AA0-B28D-62A0E890FA74}"/>
              </a:ext>
            </a:extLst>
          </p:cNvPr>
          <p:cNvSpPr>
            <a:spLocks noGrp="1"/>
          </p:cNvSpPr>
          <p:nvPr>
            <p:ph sz="quarter" idx="25" hasCustomPrompt="1"/>
          </p:nvPr>
        </p:nvSpPr>
        <p:spPr>
          <a:xfrm>
            <a:off x="447849" y="3735387"/>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28" name="Content Placeholder 6">
            <a:extLst>
              <a:ext uri="{FF2B5EF4-FFF2-40B4-BE49-F238E27FC236}">
                <a16:creationId xmlns:a16="http://schemas.microsoft.com/office/drawing/2014/main" id="{79AD0455-9318-4ADF-814A-B064A20EA54C}"/>
              </a:ext>
            </a:extLst>
          </p:cNvPr>
          <p:cNvSpPr>
            <a:spLocks noGrp="1"/>
          </p:cNvSpPr>
          <p:nvPr>
            <p:ph sz="quarter" idx="26" hasCustomPrompt="1"/>
          </p:nvPr>
        </p:nvSpPr>
        <p:spPr>
          <a:xfrm>
            <a:off x="3331788" y="3735387"/>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29" name="Content Placeholder 6">
            <a:extLst>
              <a:ext uri="{FF2B5EF4-FFF2-40B4-BE49-F238E27FC236}">
                <a16:creationId xmlns:a16="http://schemas.microsoft.com/office/drawing/2014/main" id="{3A06F7EF-3EFB-4311-B4A9-510BF26E1974}"/>
              </a:ext>
            </a:extLst>
          </p:cNvPr>
          <p:cNvSpPr>
            <a:spLocks noGrp="1"/>
          </p:cNvSpPr>
          <p:nvPr>
            <p:ph sz="quarter" idx="27" hasCustomPrompt="1"/>
          </p:nvPr>
        </p:nvSpPr>
        <p:spPr>
          <a:xfrm>
            <a:off x="6215727" y="3735387"/>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37" name="Content Placeholder 6">
            <a:extLst>
              <a:ext uri="{FF2B5EF4-FFF2-40B4-BE49-F238E27FC236}">
                <a16:creationId xmlns:a16="http://schemas.microsoft.com/office/drawing/2014/main" id="{835768F8-2A74-498F-81EF-3EA50A6616C3}"/>
              </a:ext>
            </a:extLst>
          </p:cNvPr>
          <p:cNvSpPr>
            <a:spLocks noGrp="1"/>
          </p:cNvSpPr>
          <p:nvPr>
            <p:ph sz="quarter" idx="28" hasCustomPrompt="1"/>
          </p:nvPr>
        </p:nvSpPr>
        <p:spPr>
          <a:xfrm>
            <a:off x="9099665" y="3739741"/>
            <a:ext cx="2644486" cy="699499"/>
          </a:xfrm>
        </p:spPr>
        <p:txBody>
          <a:bodyPr>
            <a:noAutofit/>
          </a:bodyPr>
          <a:lstStyle>
            <a:lvl1pPr marL="0" indent="0">
              <a:lnSpc>
                <a:spcPct val="100000"/>
              </a:lnSpc>
              <a:spcBef>
                <a:spcPts val="0"/>
              </a:spcBef>
              <a:buNone/>
              <a:defRPr sz="2000" b="1">
                <a:solidFill>
                  <a:schemeClr val="tx1"/>
                </a:solidFill>
                <a:latin typeface="+mn-lt"/>
                <a:ea typeface="Roboto" panose="02000000000000000000" pitchFamily="2" charset="0"/>
              </a:defRPr>
            </a:lvl1pPr>
            <a:lvl2pPr marL="457200" indent="0">
              <a:buNone/>
              <a:defRPr sz="1800" b="1">
                <a:latin typeface="Roboto" panose="02000000000000000000" pitchFamily="2" charset="0"/>
                <a:ea typeface="Roboto" panose="02000000000000000000" pitchFamily="2" charset="0"/>
              </a:defRPr>
            </a:lvl2pPr>
            <a:lvl3pPr marL="914400" indent="0">
              <a:buNone/>
              <a:defRPr sz="1800" b="1">
                <a:latin typeface="Roboto" panose="02000000000000000000" pitchFamily="2" charset="0"/>
                <a:ea typeface="Roboto" panose="02000000000000000000" pitchFamily="2" charset="0"/>
              </a:defRPr>
            </a:lvl3pPr>
            <a:lvl4pPr marL="1371600" indent="0">
              <a:buNone/>
              <a:defRPr sz="1800" b="1">
                <a:latin typeface="Roboto" panose="02000000000000000000" pitchFamily="2" charset="0"/>
                <a:ea typeface="Roboto" panose="02000000000000000000" pitchFamily="2" charset="0"/>
              </a:defRPr>
            </a:lvl4pPr>
            <a:lvl5pPr marL="1828800" indent="0">
              <a:buNone/>
              <a:defRPr sz="1800" b="1">
                <a:latin typeface="Roboto" panose="02000000000000000000" pitchFamily="2" charset="0"/>
                <a:ea typeface="Roboto" panose="02000000000000000000" pitchFamily="2" charset="0"/>
              </a:defRPr>
            </a:lvl5pPr>
          </a:lstStyle>
          <a:p>
            <a:r>
              <a:rPr lang="en-US"/>
              <a:t>Click to add your subtitle here</a:t>
            </a:r>
            <a:endParaRPr lang="en-GB"/>
          </a:p>
        </p:txBody>
      </p:sp>
      <p:sp>
        <p:nvSpPr>
          <p:cNvPr id="38" name="Content Placeholder 2">
            <a:extLst>
              <a:ext uri="{FF2B5EF4-FFF2-40B4-BE49-F238E27FC236}">
                <a16:creationId xmlns:a16="http://schemas.microsoft.com/office/drawing/2014/main" id="{8C33A18D-D6F9-45BD-A1D7-394C01EAAAC1}"/>
              </a:ext>
            </a:extLst>
          </p:cNvPr>
          <p:cNvSpPr>
            <a:spLocks noGrp="1"/>
          </p:cNvSpPr>
          <p:nvPr>
            <p:ph idx="1" hasCustomPrompt="1"/>
          </p:nvPr>
        </p:nvSpPr>
        <p:spPr>
          <a:xfrm>
            <a:off x="447849" y="4643610"/>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0" name="Content Placeholder 2">
            <a:extLst>
              <a:ext uri="{FF2B5EF4-FFF2-40B4-BE49-F238E27FC236}">
                <a16:creationId xmlns:a16="http://schemas.microsoft.com/office/drawing/2014/main" id="{65E8B723-AB26-409D-84CF-EA52BD24B67C}"/>
              </a:ext>
            </a:extLst>
          </p:cNvPr>
          <p:cNvSpPr>
            <a:spLocks noGrp="1"/>
          </p:cNvSpPr>
          <p:nvPr>
            <p:ph idx="29" hasCustomPrompt="1"/>
          </p:nvPr>
        </p:nvSpPr>
        <p:spPr>
          <a:xfrm>
            <a:off x="3331788" y="4643610"/>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2" name="Content Placeholder 2">
            <a:extLst>
              <a:ext uri="{FF2B5EF4-FFF2-40B4-BE49-F238E27FC236}">
                <a16:creationId xmlns:a16="http://schemas.microsoft.com/office/drawing/2014/main" id="{499D87FD-9870-4ED8-9B52-8647D1CE797C}"/>
              </a:ext>
            </a:extLst>
          </p:cNvPr>
          <p:cNvSpPr>
            <a:spLocks noGrp="1"/>
          </p:cNvSpPr>
          <p:nvPr>
            <p:ph idx="30" hasCustomPrompt="1"/>
          </p:nvPr>
        </p:nvSpPr>
        <p:spPr>
          <a:xfrm>
            <a:off x="6215727" y="4643610"/>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
        <p:nvSpPr>
          <p:cNvPr id="44" name="Content Placeholder 2">
            <a:extLst>
              <a:ext uri="{FF2B5EF4-FFF2-40B4-BE49-F238E27FC236}">
                <a16:creationId xmlns:a16="http://schemas.microsoft.com/office/drawing/2014/main" id="{BAF3518B-4B75-4980-9D9C-ABA848507E84}"/>
              </a:ext>
            </a:extLst>
          </p:cNvPr>
          <p:cNvSpPr>
            <a:spLocks noGrp="1"/>
          </p:cNvSpPr>
          <p:nvPr>
            <p:ph idx="31" hasCustomPrompt="1"/>
          </p:nvPr>
        </p:nvSpPr>
        <p:spPr>
          <a:xfrm>
            <a:off x="9099665" y="4643609"/>
            <a:ext cx="2644486" cy="1735023"/>
          </a:xfrm>
        </p:spPr>
        <p:txBody>
          <a:bodyPr>
            <a:noAutofit/>
          </a:bodyPr>
          <a:lstStyle>
            <a:lvl1pPr marL="0" indent="0">
              <a:lnSpc>
                <a:spcPct val="100000"/>
              </a:lnSpc>
              <a:spcBef>
                <a:spcPts val="0"/>
              </a:spcBef>
              <a:buNone/>
              <a:defRPr sz="1600"/>
            </a:lvl1pPr>
          </a:lstStyle>
          <a:p>
            <a:pPr lvl="0"/>
            <a:r>
              <a:rPr lang="en-US"/>
              <a:t>Paragraph / bullet text goes here.</a:t>
            </a:r>
          </a:p>
          <a:p>
            <a:pPr lvl="0"/>
            <a:endParaRPr lang="en-US"/>
          </a:p>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p>
        </p:txBody>
      </p:sp>
    </p:spTree>
    <p:extLst>
      <p:ext uri="{BB962C8B-B14F-4D97-AF65-F5344CB8AC3E}">
        <p14:creationId xmlns:p14="http://schemas.microsoft.com/office/powerpoint/2010/main" val="3941506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5013D-42FD-BE34-ED1F-96C58DCCF370}"/>
              </a:ext>
            </a:extLst>
          </p:cNvPr>
          <p:cNvSpPr>
            <a:spLocks noGrp="1"/>
          </p:cNvSpPr>
          <p:nvPr>
            <p:ph type="title"/>
          </p:nvPr>
        </p:nvSpPr>
        <p:spPr>
          <a:xfrm>
            <a:off x="447849" y="365126"/>
            <a:ext cx="11296301" cy="699400"/>
          </a:xfrm>
          <a:prstGeom prst="rect">
            <a:avLst/>
          </a:prstGeom>
        </p:spPr>
        <p:txBody>
          <a:bodyPr/>
          <a:lstStyle/>
          <a:p>
            <a:r>
              <a:rPr lang="en-US"/>
              <a:t>Click to edit Master title style</a:t>
            </a:r>
            <a:endParaRPr lang="en-GB"/>
          </a:p>
        </p:txBody>
      </p:sp>
      <p:pic>
        <p:nvPicPr>
          <p:cNvPr id="3" name="Picture 2" descr="Logo&#10;&#10;Description automatically generated with low confidence">
            <a:extLst>
              <a:ext uri="{FF2B5EF4-FFF2-40B4-BE49-F238E27FC236}">
                <a16:creationId xmlns:a16="http://schemas.microsoft.com/office/drawing/2014/main" id="{E7E550E4-B52B-F3B9-D03E-E9E3A1AABF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8512" y="5768713"/>
            <a:ext cx="1815638" cy="816500"/>
          </a:xfrm>
          <a:prstGeom prst="rect">
            <a:avLst/>
          </a:prstGeom>
        </p:spPr>
      </p:pic>
    </p:spTree>
    <p:extLst>
      <p:ext uri="{BB962C8B-B14F-4D97-AF65-F5344CB8AC3E}">
        <p14:creationId xmlns:p14="http://schemas.microsoft.com/office/powerpoint/2010/main" val="39255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371163707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userDrawn="1">
  <p:cSld name="Full Page Image">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62BA5241-A51C-4286-825C-9C76B108FC0F}"/>
              </a:ext>
            </a:extLst>
          </p:cNvPr>
          <p:cNvSpPr>
            <a:spLocks noGrp="1"/>
          </p:cNvSpPr>
          <p:nvPr>
            <p:ph type="pic" sz="quarter" idx="10" hasCustomPrompt="1"/>
          </p:nvPr>
        </p:nvSpPr>
        <p:spPr>
          <a:xfrm>
            <a:off x="0" y="0"/>
            <a:ext cx="12192000" cy="6858000"/>
          </a:xfrm>
        </p:spPr>
        <p:txBody>
          <a:bodyPr anchor="ctr">
            <a:normAutofit/>
          </a:bodyPr>
          <a:lstStyle>
            <a:lvl1pPr marL="0" indent="0" algn="ctr">
              <a:buNone/>
              <a:defRPr sz="4800" b="1" cap="all" baseline="0">
                <a:solidFill>
                  <a:schemeClr val="tx1"/>
                </a:solidFill>
                <a:latin typeface="+mj-lt"/>
              </a:defRPr>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a:t>Click here to add image</a:t>
            </a:r>
          </a:p>
        </p:txBody>
      </p:sp>
    </p:spTree>
    <p:extLst>
      <p:ext uri="{BB962C8B-B14F-4D97-AF65-F5344CB8AC3E}">
        <p14:creationId xmlns:p14="http://schemas.microsoft.com/office/powerpoint/2010/main" val="20539579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Full Page Media">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7D580495-15CE-4681-863E-1E3792310028}"/>
              </a:ext>
            </a:extLst>
          </p:cNvPr>
          <p:cNvSpPr>
            <a:spLocks noGrp="1"/>
          </p:cNvSpPr>
          <p:nvPr>
            <p:ph type="media" sz="quarter" idx="10" hasCustomPrompt="1"/>
          </p:nvPr>
        </p:nvSpPr>
        <p:spPr>
          <a:xfrm>
            <a:off x="0" y="0"/>
            <a:ext cx="12192000" cy="6858000"/>
          </a:xfrm>
        </p:spPr>
        <p:txBody>
          <a:bodyPr anchor="ctr">
            <a:normAutofit/>
          </a:bodyPr>
          <a:lstStyle>
            <a:lvl1pPr marL="0" indent="0" algn="ctr">
              <a:buNone/>
              <a:defRPr sz="4800" b="1" cap="all" baseline="0">
                <a:solidFill>
                  <a:schemeClr val="tx1"/>
                </a:solidFill>
                <a:latin typeface="+mj-lt"/>
              </a:defRPr>
            </a:lvl1pPr>
          </a:lstStyle>
          <a:p>
            <a:r>
              <a:rPr lang="en-GB"/>
              <a:t>Click here to add media</a:t>
            </a:r>
          </a:p>
        </p:txBody>
      </p:sp>
    </p:spTree>
    <p:extLst>
      <p:ext uri="{BB962C8B-B14F-4D97-AF65-F5344CB8AC3E}">
        <p14:creationId xmlns:p14="http://schemas.microsoft.com/office/powerpoint/2010/main" val="18725333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Thank You">
    <p:bg>
      <p:bgRef idx="1001">
        <a:schemeClr val="bg1"/>
      </p:bgRef>
    </p:bg>
    <p:spTree>
      <p:nvGrpSpPr>
        <p:cNvPr id="1" name=""/>
        <p:cNvGrpSpPr/>
        <p:nvPr/>
      </p:nvGrpSpPr>
      <p:grpSpPr>
        <a:xfrm>
          <a:off x="0" y="0"/>
          <a:ext cx="0" cy="0"/>
          <a:chOff x="0" y="0"/>
          <a:chExt cx="0" cy="0"/>
        </a:xfrm>
      </p:grpSpPr>
      <p:sp>
        <p:nvSpPr>
          <p:cNvPr id="6" name="Title 6">
            <a:extLst>
              <a:ext uri="{FF2B5EF4-FFF2-40B4-BE49-F238E27FC236}">
                <a16:creationId xmlns:a16="http://schemas.microsoft.com/office/drawing/2014/main" id="{7B868EE6-13E6-4D6A-97D0-B68BE5BBAC9B}"/>
              </a:ext>
            </a:extLst>
          </p:cNvPr>
          <p:cNvSpPr txBox="1">
            <a:spLocks/>
          </p:cNvSpPr>
          <p:nvPr userDrawn="1"/>
        </p:nvSpPr>
        <p:spPr>
          <a:xfrm>
            <a:off x="1518443" y="3318505"/>
            <a:ext cx="9155084" cy="8442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7500" b="1" kern="1200" cap="all" baseline="0">
                <a:solidFill>
                  <a:schemeClr val="tx1"/>
                </a:solidFill>
                <a:latin typeface="+mj-lt"/>
                <a:ea typeface="+mj-ea"/>
                <a:cs typeface="+mj-cs"/>
              </a:defRPr>
            </a:lvl1pPr>
          </a:lstStyle>
          <a:p>
            <a:pPr algn="ctr"/>
            <a:r>
              <a:rPr lang="en-US" sz="4400" b="0" cap="none" baseline="0">
                <a:latin typeface="+mj-lt"/>
              </a:rPr>
              <a:t>Thank You</a:t>
            </a:r>
            <a:endParaRPr lang="en-GB" sz="4400" b="0" cap="none" baseline="0">
              <a:latin typeface="+mj-lt"/>
            </a:endParaRPr>
          </a:p>
        </p:txBody>
      </p:sp>
      <p:sp>
        <p:nvSpPr>
          <p:cNvPr id="8" name="Content Placeholder 2">
            <a:extLst>
              <a:ext uri="{FF2B5EF4-FFF2-40B4-BE49-F238E27FC236}">
                <a16:creationId xmlns:a16="http://schemas.microsoft.com/office/drawing/2014/main" id="{0E378FF1-DDDE-4EDB-9841-0702E3F11EF4}"/>
              </a:ext>
            </a:extLst>
          </p:cNvPr>
          <p:cNvSpPr>
            <a:spLocks noGrp="1"/>
          </p:cNvSpPr>
          <p:nvPr>
            <p:ph idx="10" hasCustomPrompt="1"/>
          </p:nvPr>
        </p:nvSpPr>
        <p:spPr>
          <a:xfrm>
            <a:off x="2972996" y="4737889"/>
            <a:ext cx="6246009" cy="430458"/>
          </a:xfrm>
        </p:spPr>
        <p:txBody>
          <a:bodyPr anchor="ctr">
            <a:noAutofit/>
          </a:bodyPr>
          <a:lstStyle>
            <a:lvl1pPr marL="0" indent="0" algn="ctr">
              <a:lnSpc>
                <a:spcPct val="100000"/>
              </a:lnSpc>
              <a:buNone/>
              <a:defRPr sz="2400">
                <a:solidFill>
                  <a:schemeClr val="tx1"/>
                </a:solidFill>
                <a:latin typeface="+mj-lt"/>
              </a:defRPr>
            </a:lvl1pPr>
          </a:lstStyle>
          <a:p>
            <a:pPr lvl="0"/>
            <a:r>
              <a:rPr lang="en-US"/>
              <a:t>email@email.com</a:t>
            </a:r>
          </a:p>
        </p:txBody>
      </p:sp>
      <p:sp>
        <p:nvSpPr>
          <p:cNvPr id="4" name="Text Placeholder 3">
            <a:extLst>
              <a:ext uri="{FF2B5EF4-FFF2-40B4-BE49-F238E27FC236}">
                <a16:creationId xmlns:a16="http://schemas.microsoft.com/office/drawing/2014/main" id="{1664A433-AE5E-487F-9115-EA2DD5F5CCD6}"/>
              </a:ext>
            </a:extLst>
          </p:cNvPr>
          <p:cNvSpPr>
            <a:spLocks noGrp="1"/>
          </p:cNvSpPr>
          <p:nvPr>
            <p:ph type="body" sz="quarter" idx="11" hasCustomPrompt="1"/>
          </p:nvPr>
        </p:nvSpPr>
        <p:spPr>
          <a:xfrm>
            <a:off x="2969195" y="5293864"/>
            <a:ext cx="6253610" cy="430459"/>
          </a:xfrm>
        </p:spPr>
        <p:txBody>
          <a:bodyPr anchor="ctr">
            <a:noAutofit/>
          </a:bodyPr>
          <a:lstStyle>
            <a:lvl1pPr marL="0" indent="0" algn="ctr">
              <a:lnSpc>
                <a:spcPct val="100000"/>
              </a:lnSpc>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Click here to add your contact number</a:t>
            </a:r>
            <a:endParaRPr lang="en-GB"/>
          </a:p>
        </p:txBody>
      </p:sp>
      <p:pic>
        <p:nvPicPr>
          <p:cNvPr id="2" name="Picture 1" descr="Logo&#10;&#10;Description automatically generated with low confidence">
            <a:extLst>
              <a:ext uri="{FF2B5EF4-FFF2-40B4-BE49-F238E27FC236}">
                <a16:creationId xmlns:a16="http://schemas.microsoft.com/office/drawing/2014/main" id="{764C9692-260F-FA93-C1CE-055A425E46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81797" y="1157582"/>
            <a:ext cx="4228407" cy="1901533"/>
          </a:xfrm>
          <a:prstGeom prst="rect">
            <a:avLst/>
          </a:prstGeom>
        </p:spPr>
      </p:pic>
      <p:sp>
        <p:nvSpPr>
          <p:cNvPr id="5" name="Text Placeholder 3">
            <a:extLst>
              <a:ext uri="{FF2B5EF4-FFF2-40B4-BE49-F238E27FC236}">
                <a16:creationId xmlns:a16="http://schemas.microsoft.com/office/drawing/2014/main" id="{8502AE18-38F0-36A2-0A2D-22E0A3EA0D19}"/>
              </a:ext>
            </a:extLst>
          </p:cNvPr>
          <p:cNvSpPr>
            <a:spLocks noGrp="1"/>
          </p:cNvSpPr>
          <p:nvPr>
            <p:ph type="body" sz="quarter" idx="12" hasCustomPrompt="1"/>
          </p:nvPr>
        </p:nvSpPr>
        <p:spPr>
          <a:xfrm>
            <a:off x="2969195" y="4181911"/>
            <a:ext cx="6253610" cy="430459"/>
          </a:xfrm>
        </p:spPr>
        <p:txBody>
          <a:bodyPr anchor="ctr">
            <a:normAutofit/>
          </a:bodyPr>
          <a:lstStyle>
            <a:lvl1pPr marL="0" indent="0" algn="ctr">
              <a:lnSpc>
                <a:spcPct val="100000"/>
              </a:lnSpc>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Click here to add your name</a:t>
            </a:r>
            <a:endParaRPr lang="en-GB"/>
          </a:p>
        </p:txBody>
      </p:sp>
    </p:spTree>
    <p:extLst>
      <p:ext uri="{BB962C8B-B14F-4D97-AF65-F5344CB8AC3E}">
        <p14:creationId xmlns:p14="http://schemas.microsoft.com/office/powerpoint/2010/main" val="3336891885"/>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5" name="Picture 4" descr="Logo&#10;&#10;Description automatically generated with low confidence">
            <a:extLst>
              <a:ext uri="{FF2B5EF4-FFF2-40B4-BE49-F238E27FC236}">
                <a16:creationId xmlns:a16="http://schemas.microsoft.com/office/drawing/2014/main" id="{E061A4C7-4BF2-CFE3-7F50-22403810EE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8512" y="5768713"/>
            <a:ext cx="1815638" cy="816500"/>
          </a:xfrm>
          <a:prstGeom prst="rect">
            <a:avLst/>
          </a:prstGeom>
        </p:spPr>
      </p:pic>
    </p:spTree>
    <p:extLst>
      <p:ext uri="{BB962C8B-B14F-4D97-AF65-F5344CB8AC3E}">
        <p14:creationId xmlns:p14="http://schemas.microsoft.com/office/powerpoint/2010/main" val="417669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0F9B4A-0E7B-D991-08B7-463F10F4BE97}"/>
              </a:ext>
            </a:extLst>
          </p:cNvPr>
          <p:cNvSpPr/>
          <p:nvPr userDrawn="1"/>
        </p:nvSpPr>
        <p:spPr>
          <a:xfrm>
            <a:off x="0" y="430877"/>
            <a:ext cx="12192000" cy="59962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F31C61A5-8BD8-4DD6-ADA6-2698C479DA1C}"/>
              </a:ext>
            </a:extLst>
          </p:cNvPr>
          <p:cNvSpPr>
            <a:spLocks noGrp="1"/>
          </p:cNvSpPr>
          <p:nvPr>
            <p:ph type="title" hasCustomPrompt="1"/>
          </p:nvPr>
        </p:nvSpPr>
        <p:spPr>
          <a:xfrm>
            <a:off x="3671836" y="2935460"/>
            <a:ext cx="7187411" cy="987079"/>
          </a:xfrm>
          <a:prstGeom prst="rect">
            <a:avLst/>
          </a:prstGeom>
        </p:spPr>
        <p:txBody>
          <a:bodyPr/>
          <a:lstStyle>
            <a:lvl1pPr>
              <a:defRPr>
                <a:solidFill>
                  <a:schemeClr val="tx1"/>
                </a:solidFill>
              </a:defRPr>
            </a:lvl1pPr>
          </a:lstStyle>
          <a:p>
            <a:r>
              <a:rPr lang="en-US"/>
              <a:t>Click to add your title here</a:t>
            </a:r>
            <a:endParaRPr lang="en-GB"/>
          </a:p>
        </p:txBody>
      </p:sp>
      <p:pic>
        <p:nvPicPr>
          <p:cNvPr id="4" name="Picture 3" descr="Logo&#10;&#10;Description automatically generated with low confidence">
            <a:extLst>
              <a:ext uri="{FF2B5EF4-FFF2-40B4-BE49-F238E27FC236}">
                <a16:creationId xmlns:a16="http://schemas.microsoft.com/office/drawing/2014/main" id="{ECD1A14A-CFAF-ABDF-D204-23D6C209582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4286"/>
          <a:stretch/>
        </p:blipFill>
        <p:spPr>
          <a:xfrm>
            <a:off x="871941" y="1844097"/>
            <a:ext cx="2517370" cy="3169803"/>
          </a:xfrm>
          <a:prstGeom prst="rect">
            <a:avLst/>
          </a:prstGeom>
        </p:spPr>
      </p:pic>
    </p:spTree>
    <p:extLst>
      <p:ext uri="{BB962C8B-B14F-4D97-AF65-F5344CB8AC3E}">
        <p14:creationId xmlns:p14="http://schemas.microsoft.com/office/powerpoint/2010/main" val="2774091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3027163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420338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Agend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813E4BE-D0E5-B9FC-A232-DA52C5761A4A}"/>
              </a:ext>
            </a:extLst>
          </p:cNvPr>
          <p:cNvSpPr/>
          <p:nvPr userDrawn="1"/>
        </p:nvSpPr>
        <p:spPr>
          <a:xfrm>
            <a:off x="0" y="430877"/>
            <a:ext cx="5648150" cy="599624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BA70F70-8385-92C1-F8DC-DBBF44EF104C}"/>
              </a:ext>
            </a:extLst>
          </p:cNvPr>
          <p:cNvSpPr>
            <a:spLocks noGrp="1"/>
          </p:cNvSpPr>
          <p:nvPr>
            <p:ph type="title"/>
          </p:nvPr>
        </p:nvSpPr>
        <p:spPr>
          <a:xfrm>
            <a:off x="6096000" y="430877"/>
            <a:ext cx="5648150" cy="1312599"/>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5B944E-646C-F272-474D-D6B6AA8708FB}"/>
              </a:ext>
            </a:extLst>
          </p:cNvPr>
          <p:cNvSpPr>
            <a:spLocks noGrp="1"/>
          </p:cNvSpPr>
          <p:nvPr>
            <p:ph idx="1" hasCustomPrompt="1"/>
          </p:nvPr>
        </p:nvSpPr>
        <p:spPr>
          <a:xfrm>
            <a:off x="6096000" y="2021773"/>
            <a:ext cx="5648150" cy="4405350"/>
          </a:xfrm>
        </p:spPr>
        <p:txBody>
          <a:bodyPr/>
          <a:lstStyle>
            <a:lvl1pPr marL="0" indent="0">
              <a:lnSpc>
                <a:spcPct val="150000"/>
              </a:lnSpc>
              <a:buNone/>
              <a:defRPr/>
            </a:lvl1pPr>
          </a:lstStyle>
          <a:p>
            <a:pPr lvl="0"/>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Items Go Here</a:t>
            </a:r>
          </a:p>
          <a:p>
            <a:pPr lvl="0"/>
            <a:endParaRPr lang="en-US"/>
          </a:p>
        </p:txBody>
      </p:sp>
      <p:pic>
        <p:nvPicPr>
          <p:cNvPr id="17" name="Picture 16" descr="Logo&#10;&#10;Description automatically generated with low confidence">
            <a:extLst>
              <a:ext uri="{FF2B5EF4-FFF2-40B4-BE49-F238E27FC236}">
                <a16:creationId xmlns:a16="http://schemas.microsoft.com/office/drawing/2014/main" id="{D9F7A850-211B-34CD-0C47-47E7C216C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943" y="2655450"/>
            <a:ext cx="3440264" cy="1547101"/>
          </a:xfrm>
          <a:prstGeom prst="rect">
            <a:avLst/>
          </a:prstGeom>
        </p:spPr>
      </p:pic>
    </p:spTree>
    <p:extLst>
      <p:ext uri="{BB962C8B-B14F-4D97-AF65-F5344CB8AC3E}">
        <p14:creationId xmlns:p14="http://schemas.microsoft.com/office/powerpoint/2010/main" val="13885406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27B28A8-3CC2-3B89-7DBF-240E5BF2B8E4}"/>
              </a:ext>
            </a:extLst>
          </p:cNvPr>
          <p:cNvSpPr>
            <a:spLocks noGrp="1"/>
          </p:cNvSpPr>
          <p:nvPr userDrawn="1">
            <p:ph type="body" idx="1"/>
          </p:nvPr>
        </p:nvSpPr>
        <p:spPr>
          <a:xfrm>
            <a:off x="447849" y="1282890"/>
            <a:ext cx="11296301" cy="48940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DEFD7B-6CDE-F3EB-3D97-849895D2A2A5}"/>
              </a:ext>
            </a:extLst>
          </p:cNvPr>
          <p:cNvSpPr>
            <a:spLocks noGrp="1"/>
          </p:cNvSpPr>
          <p:nvPr userDrawn="1">
            <p:ph type="dt" sz="half" idx="2"/>
          </p:nvPr>
        </p:nvSpPr>
        <p:spPr>
          <a:xfrm>
            <a:off x="447849" y="6356350"/>
            <a:ext cx="3133551" cy="365125"/>
          </a:xfrm>
          <a:prstGeom prst="rect">
            <a:avLst/>
          </a:prstGeom>
        </p:spPr>
        <p:txBody>
          <a:bodyPr vert="horz" lIns="91440" tIns="45720" rIns="91440" bIns="45720" rtlCol="0" anchor="ctr"/>
          <a:lstStyle>
            <a:lvl1pPr algn="l">
              <a:defRPr sz="1200">
                <a:solidFill>
                  <a:schemeClr val="tx2"/>
                </a:solidFill>
              </a:defRPr>
            </a:lvl1pPr>
          </a:lstStyle>
          <a:p>
            <a:fld id="{F4C6B8A4-2888-420B-A0D4-62A9C960C177}" type="datetimeFigureOut">
              <a:rPr lang="en-GB" smtClean="0"/>
              <a:pPr/>
              <a:t>14/01/2025</a:t>
            </a:fld>
            <a:endParaRPr lang="en-GB"/>
          </a:p>
        </p:txBody>
      </p:sp>
      <p:sp>
        <p:nvSpPr>
          <p:cNvPr id="5" name="Footer Placeholder 4">
            <a:extLst>
              <a:ext uri="{FF2B5EF4-FFF2-40B4-BE49-F238E27FC236}">
                <a16:creationId xmlns:a16="http://schemas.microsoft.com/office/drawing/2014/main" id="{C9FD3861-B774-7BD0-E1D4-E54FB320696E}"/>
              </a:ext>
            </a:extLst>
          </p:cNvPr>
          <p:cNvSpPr>
            <a:spLocks noGrp="1"/>
          </p:cNvSpPr>
          <p:nvPr userDrawn="1">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a:extLst>
              <a:ext uri="{FF2B5EF4-FFF2-40B4-BE49-F238E27FC236}">
                <a16:creationId xmlns:a16="http://schemas.microsoft.com/office/drawing/2014/main" id="{A271A9D9-38B4-1C01-121E-58865670F7D1}"/>
              </a:ext>
            </a:extLst>
          </p:cNvPr>
          <p:cNvSpPr>
            <a:spLocks noGrp="1"/>
          </p:cNvSpPr>
          <p:nvPr userDrawn="1">
            <p:ph type="sldNum" sz="quarter" idx="4"/>
          </p:nvPr>
        </p:nvSpPr>
        <p:spPr>
          <a:xfrm>
            <a:off x="8610600" y="6356350"/>
            <a:ext cx="3133550" cy="365125"/>
          </a:xfrm>
          <a:prstGeom prst="rect">
            <a:avLst/>
          </a:prstGeom>
        </p:spPr>
        <p:txBody>
          <a:bodyPr vert="horz" lIns="91440" tIns="45720" rIns="91440" bIns="45720" rtlCol="0" anchor="ctr"/>
          <a:lstStyle>
            <a:lvl1pPr algn="r">
              <a:defRPr sz="1200">
                <a:solidFill>
                  <a:schemeClr val="tx2"/>
                </a:solidFill>
              </a:defRPr>
            </a:lvl1pPr>
          </a:lstStyle>
          <a:p>
            <a:fld id="{402BCC3B-A0DF-4E91-BBC4-A53B625B1325}" type="slidenum">
              <a:rPr lang="en-GB" smtClean="0"/>
              <a:pPr/>
              <a:t>‹#›</a:t>
            </a:fld>
            <a:endParaRPr lang="en-GB"/>
          </a:p>
        </p:txBody>
      </p:sp>
      <p:sp>
        <p:nvSpPr>
          <p:cNvPr id="35" name="Title Placeholder 1">
            <a:extLst>
              <a:ext uri="{FF2B5EF4-FFF2-40B4-BE49-F238E27FC236}">
                <a16:creationId xmlns:a16="http://schemas.microsoft.com/office/drawing/2014/main" id="{AE22BB15-D155-A450-A9FF-4604869F8DC3}"/>
              </a:ext>
            </a:extLst>
          </p:cNvPr>
          <p:cNvSpPr>
            <a:spLocks noGrp="1"/>
          </p:cNvSpPr>
          <p:nvPr userDrawn="1">
            <p:ph type="title"/>
          </p:nvPr>
        </p:nvSpPr>
        <p:spPr>
          <a:xfrm>
            <a:off x="447849" y="365126"/>
            <a:ext cx="11296301" cy="699400"/>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1538476826"/>
      </p:ext>
    </p:extLst>
  </p:cSld>
  <p:clrMap bg1="lt1" tx1="dk1" bg2="lt2" tx2="dk2" accent1="accent1" accent2="accent2" accent3="accent3" accent4="accent4" accent5="accent5" accent6="accent6" hlink="hlink" folHlink="folHlink"/>
  <p:sldLayoutIdLst>
    <p:sldLayoutId id="2147483690" r:id="rId1"/>
    <p:sldLayoutId id="2147483692" r:id="rId2"/>
    <p:sldLayoutId id="2147483694" r:id="rId3"/>
    <p:sldLayoutId id="2147483712" r:id="rId4"/>
    <p:sldLayoutId id="2147483713" r:id="rId5"/>
    <p:sldLayoutId id="2147483741" r:id="rId6"/>
    <p:sldLayoutId id="2147483680" r:id="rId7"/>
    <p:sldLayoutId id="2147483714" r:id="rId8"/>
    <p:sldLayoutId id="2147483715" r:id="rId9"/>
    <p:sldLayoutId id="2147483742" r:id="rId10"/>
    <p:sldLayoutId id="2147483710" r:id="rId11"/>
    <p:sldLayoutId id="2147483682" r:id="rId12"/>
    <p:sldLayoutId id="2147483696" r:id="rId13"/>
    <p:sldLayoutId id="2147483709" r:id="rId14"/>
    <p:sldLayoutId id="2147483732" r:id="rId15"/>
    <p:sldLayoutId id="2147483698" r:id="rId16"/>
    <p:sldLayoutId id="2147483708" r:id="rId17"/>
    <p:sldLayoutId id="2147483703" r:id="rId18"/>
    <p:sldLayoutId id="2147483704" r:id="rId19"/>
    <p:sldLayoutId id="2147483716" r:id="rId20"/>
    <p:sldLayoutId id="2147483717" r:id="rId21"/>
    <p:sldLayoutId id="2147483718" r:id="rId22"/>
    <p:sldLayoutId id="2147483739" r:id="rId23"/>
    <p:sldLayoutId id="2147483733" r:id="rId24"/>
    <p:sldLayoutId id="2147483735" r:id="rId25"/>
    <p:sldLayoutId id="2147483736" r:id="rId26"/>
    <p:sldLayoutId id="2147483722" r:id="rId27"/>
    <p:sldLayoutId id="2147483723" r:id="rId28"/>
    <p:sldLayoutId id="2147483724" r:id="rId29"/>
    <p:sldLayoutId id="2147483725" r:id="rId30"/>
    <p:sldLayoutId id="2147483726" r:id="rId31"/>
    <p:sldLayoutId id="2147483740" r:id="rId32"/>
    <p:sldLayoutId id="2147483734" r:id="rId33"/>
    <p:sldLayoutId id="2147483737" r:id="rId34"/>
    <p:sldLayoutId id="2147483738" r:id="rId35"/>
    <p:sldLayoutId id="2147483730" r:id="rId36"/>
    <p:sldLayoutId id="2147483731" r:id="rId37"/>
    <p:sldLayoutId id="2147483743" r:id="rId38"/>
    <p:sldLayoutId id="2147483744" r:id="rId39"/>
    <p:sldLayoutId id="2147483745" r:id="rId40"/>
    <p:sldLayoutId id="2147483746" r:id="rId41"/>
    <p:sldLayoutId id="2147483747" r:id="rId42"/>
    <p:sldLayoutId id="2147483748" r:id="rId43"/>
    <p:sldLayoutId id="2147483749" r:id="rId44"/>
    <p:sldLayoutId id="2147483750" r:id="rId45"/>
    <p:sldLayoutId id="2147483751" r:id="rId46"/>
    <p:sldLayoutId id="2147483699" r:id="rId47"/>
    <p:sldLayoutId id="2147483700" r:id="rId48"/>
    <p:sldLayoutId id="2147483684" r:id="rId49"/>
    <p:sldLayoutId id="2147483705" r:id="rId50"/>
    <p:sldLayoutId id="2147483706" r:id="rId51"/>
    <p:sldLayoutId id="2147483707" r:id="rId52"/>
    <p:sldLayoutId id="2147483711" r:id="rId5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keability.org.uk/wp-content/uploads/2023/11/Complaints-Handling-Guidance-V01.pdf" TargetMode="External"/><Relationship Id="rId2" Type="http://schemas.openxmlformats.org/officeDocument/2006/relationships/hyperlink" Target="https://www.bikeability.org.uk/for-training-providers/complaints/" TargetMode="External"/><Relationship Id="rId1" Type="http://schemas.openxmlformats.org/officeDocument/2006/relationships/slideLayout" Target="../slideLayouts/slideLayout11.xml"/><Relationship Id="rId4" Type="http://schemas.openxmlformats.org/officeDocument/2006/relationships/hyperlink" Target="https://view.officeapps.live.com/op/view.aspx?src=https%3A%2F%2Fwww.bikeability.org.uk%2Fwp-content%2Fuploads%2F2023%2F04%2Fmodel-Complaints-Policy-v2.2-March-23.docx&amp;wdOrigin=BROWSELINK"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57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05E59-BFA6-E93F-7855-94A7F29C3962}"/>
              </a:ext>
            </a:extLst>
          </p:cNvPr>
          <p:cNvSpPr>
            <a:spLocks noGrp="1"/>
          </p:cNvSpPr>
          <p:nvPr>
            <p:ph type="title"/>
          </p:nvPr>
        </p:nvSpPr>
        <p:spPr/>
        <p:txBody>
          <a:bodyPr/>
          <a:lstStyle/>
          <a:p>
            <a:r>
              <a:rPr lang="en-GB">
                <a:ea typeface="+mj-lt"/>
                <a:cs typeface="+mj-lt"/>
              </a:rPr>
              <a:t>Complaint outcome</a:t>
            </a:r>
            <a:endParaRPr lang="en-US"/>
          </a:p>
        </p:txBody>
      </p:sp>
      <p:sp>
        <p:nvSpPr>
          <p:cNvPr id="3" name="Content Placeholder 2">
            <a:extLst>
              <a:ext uri="{FF2B5EF4-FFF2-40B4-BE49-F238E27FC236}">
                <a16:creationId xmlns:a16="http://schemas.microsoft.com/office/drawing/2014/main" id="{B98A9215-B139-573C-BEC8-8FBD05E8A932}"/>
              </a:ext>
            </a:extLst>
          </p:cNvPr>
          <p:cNvSpPr>
            <a:spLocks noGrp="1"/>
          </p:cNvSpPr>
          <p:nvPr>
            <p:ph idx="1"/>
          </p:nvPr>
        </p:nvSpPr>
        <p:spPr/>
        <p:txBody>
          <a:bodyPr vert="horz" lIns="91440" tIns="45720" rIns="91440" bIns="45720" rtlCol="0" anchor="t">
            <a:normAutofit/>
          </a:bodyPr>
          <a:lstStyle/>
          <a:p>
            <a:r>
              <a:rPr lang="en-US">
                <a:ea typeface="Tahoma"/>
                <a:cs typeface="Tahoma"/>
              </a:rPr>
              <a:t>When responding to a complaint </a:t>
            </a:r>
          </a:p>
          <a:p>
            <a:pPr marL="342900" indent="-342900">
              <a:buChar char="•"/>
            </a:pPr>
            <a:r>
              <a:rPr lang="en-US">
                <a:ea typeface="Tahoma"/>
                <a:cs typeface="Tahoma"/>
              </a:rPr>
              <a:t>Include as much details as possible to clearly communicate the conclusion of the investigate and how this was reached</a:t>
            </a:r>
          </a:p>
          <a:p>
            <a:pPr marL="342900" indent="-342900">
              <a:buChar char="•"/>
            </a:pPr>
            <a:r>
              <a:rPr lang="en-US">
                <a:ea typeface="Tahoma"/>
                <a:cs typeface="Tahoma"/>
              </a:rPr>
              <a:t>Avoid jargon, legalistic, emotive, provocative or defensive language</a:t>
            </a:r>
          </a:p>
          <a:p>
            <a:pPr marL="342900" indent="-342900">
              <a:buChar char="•"/>
            </a:pPr>
            <a:r>
              <a:rPr lang="en-US">
                <a:ea typeface="Tahoma"/>
                <a:cs typeface="Tahoma"/>
              </a:rPr>
              <a:t>Use clear, comprehensive language and a neutral tone</a:t>
            </a:r>
          </a:p>
          <a:p>
            <a:pPr marL="342900" indent="-342900">
              <a:buChar char="•"/>
            </a:pPr>
            <a:r>
              <a:rPr lang="en-US">
                <a:ea typeface="Tahoma"/>
                <a:cs typeface="Tahoma"/>
              </a:rPr>
              <a:t>Acknowledge any distress or upset caused. This does not mean take responsibility per say, but acknowledge the impact this has had on them/their child</a:t>
            </a:r>
          </a:p>
          <a:p>
            <a:pPr marL="342900" indent="-342900">
              <a:buChar char="•"/>
            </a:pPr>
            <a:r>
              <a:rPr lang="en-US">
                <a:ea typeface="Tahoma"/>
                <a:cs typeface="Tahoma"/>
              </a:rPr>
              <a:t>Provide evidence</a:t>
            </a:r>
          </a:p>
          <a:p>
            <a:endParaRPr lang="en-US">
              <a:ea typeface="Tahoma"/>
              <a:cs typeface="Tahoma"/>
            </a:endParaRPr>
          </a:p>
          <a:p>
            <a:r>
              <a:rPr lang="en-US">
                <a:ea typeface="Tahoma"/>
                <a:cs typeface="Tahoma"/>
              </a:rPr>
              <a:t>Have someone else read your draft response</a:t>
            </a:r>
          </a:p>
          <a:p>
            <a:endParaRPr lang="en-US">
              <a:ea typeface="Tahoma"/>
              <a:cs typeface="Tahoma"/>
            </a:endParaRPr>
          </a:p>
          <a:p>
            <a:r>
              <a:rPr lang="en-US">
                <a:ea typeface="Tahoma"/>
                <a:cs typeface="Tahoma"/>
              </a:rPr>
              <a:t>Bullet point the complaint areas and respond to each point</a:t>
            </a:r>
          </a:p>
          <a:p>
            <a:pPr marL="342900" indent="-342900">
              <a:buChar char="•"/>
            </a:pPr>
            <a:endParaRPr lang="en-US">
              <a:ea typeface="Tahoma"/>
              <a:cs typeface="Tahoma"/>
            </a:endParaRPr>
          </a:p>
        </p:txBody>
      </p:sp>
    </p:spTree>
    <p:extLst>
      <p:ext uri="{BB962C8B-B14F-4D97-AF65-F5344CB8AC3E}">
        <p14:creationId xmlns:p14="http://schemas.microsoft.com/office/powerpoint/2010/main" val="3133589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t>Complaint outcome</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endParaRPr lang="en-GB" sz="1600">
              <a:solidFill>
                <a:srgbClr val="333333"/>
              </a:solidFill>
              <a:latin typeface="Tahoma"/>
              <a:ea typeface="Tahoma"/>
              <a:cs typeface="Tahoma"/>
            </a:endParaRPr>
          </a:p>
          <a:p>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p>
        </p:txBody>
      </p:sp>
      <p:sp>
        <p:nvSpPr>
          <p:cNvPr id="4" name="TextBox 3">
            <a:extLst>
              <a:ext uri="{FF2B5EF4-FFF2-40B4-BE49-F238E27FC236}">
                <a16:creationId xmlns:a16="http://schemas.microsoft.com/office/drawing/2014/main" id="{7EB400CF-19BD-7018-5527-F7DBEF0901DD}"/>
              </a:ext>
            </a:extLst>
          </p:cNvPr>
          <p:cNvSpPr txBox="1"/>
          <p:nvPr/>
        </p:nvSpPr>
        <p:spPr>
          <a:xfrm>
            <a:off x="547511" y="1246011"/>
            <a:ext cx="11054644" cy="52014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a:solidFill>
                  <a:srgbClr val="333333"/>
                </a:solidFill>
              </a:rPr>
              <a:t>If complaint upheld set out;</a:t>
            </a:r>
            <a:endParaRPr lang="en-US"/>
          </a:p>
          <a:p>
            <a:r>
              <a:rPr lang="en-GB" sz="1100">
                <a:solidFill>
                  <a:srgbClr val="333333"/>
                </a:solidFill>
                <a:ea typeface="Tahoma"/>
                <a:cs typeface="Tahoma"/>
              </a:rPr>
              <a:t> </a:t>
            </a:r>
          </a:p>
          <a:p>
            <a:pPr marL="285750" indent="-285750">
              <a:buFont typeface="Arial"/>
              <a:buChar char="•"/>
            </a:pPr>
            <a:r>
              <a:rPr lang="en-GB" sz="1600">
                <a:solidFill>
                  <a:srgbClr val="333333"/>
                </a:solidFill>
                <a:ea typeface="Tahoma"/>
                <a:cs typeface="Tahoma"/>
              </a:rPr>
              <a:t>What happened, with reference to the evidence. </a:t>
            </a:r>
          </a:p>
          <a:p>
            <a:endParaRPr lang="en-GB" sz="1600">
              <a:solidFill>
                <a:srgbClr val="333333"/>
              </a:solidFill>
              <a:ea typeface="Tahoma"/>
              <a:cs typeface="Tahoma"/>
            </a:endParaRPr>
          </a:p>
          <a:p>
            <a:pPr marL="285750" indent="-285750" algn="just">
              <a:buFont typeface="Arial"/>
              <a:buChar char="•"/>
            </a:pPr>
            <a:r>
              <a:rPr lang="en-GB" sz="1600">
                <a:solidFill>
                  <a:srgbClr val="333333"/>
                </a:solidFill>
                <a:ea typeface="Tahoma"/>
                <a:cs typeface="Tahoma"/>
              </a:rPr>
              <a:t>What should have happened, quoting relevant standards, Code of Practice, Cycle Training Delivery Guide guidance and internal policies as appropriate, and if they were met. </a:t>
            </a:r>
          </a:p>
          <a:p>
            <a:endParaRPr lang="en-GB" sz="1600">
              <a:solidFill>
                <a:srgbClr val="333333"/>
              </a:solidFill>
              <a:ea typeface="Tahoma"/>
              <a:cs typeface="Tahoma"/>
            </a:endParaRPr>
          </a:p>
          <a:p>
            <a:pPr marL="285750" indent="-285750">
              <a:buFont typeface="Arial"/>
              <a:buChar char="•"/>
            </a:pPr>
            <a:r>
              <a:rPr lang="en-GB" sz="1600">
                <a:solidFill>
                  <a:srgbClr val="333333"/>
                </a:solidFill>
                <a:ea typeface="Tahoma"/>
                <a:cs typeface="Tahoma"/>
              </a:rPr>
              <a:t>If there is a difference between what happened and what should have happened, explain what this is and the impact it has had. </a:t>
            </a:r>
          </a:p>
          <a:p>
            <a:endParaRPr lang="en-GB" sz="1100">
              <a:solidFill>
                <a:srgbClr val="333333"/>
              </a:solidFill>
              <a:ea typeface="Tahoma"/>
              <a:cs typeface="Tahoma"/>
            </a:endParaRPr>
          </a:p>
          <a:p>
            <a:endParaRPr lang="en-GB" sz="1600" b="1">
              <a:solidFill>
                <a:srgbClr val="333333"/>
              </a:solidFill>
              <a:ea typeface="Tahoma"/>
              <a:cs typeface="Tahoma"/>
            </a:endParaRPr>
          </a:p>
          <a:p>
            <a:r>
              <a:rPr lang="en-GB" sz="1600" b="1">
                <a:solidFill>
                  <a:srgbClr val="333333"/>
                </a:solidFill>
                <a:ea typeface="Tahoma"/>
                <a:cs typeface="Tahoma"/>
              </a:rPr>
              <a:t>If complaint partially upheld / not upheld set out;</a:t>
            </a:r>
            <a:endParaRPr lang="en-US" sz="1600">
              <a:solidFill>
                <a:srgbClr val="333333"/>
              </a:solidFill>
              <a:ea typeface="Tahoma"/>
              <a:cs typeface="Tahoma"/>
            </a:endParaRPr>
          </a:p>
          <a:p>
            <a:r>
              <a:rPr lang="en-GB" sz="1100">
                <a:solidFill>
                  <a:srgbClr val="333333"/>
                </a:solidFill>
                <a:ea typeface="Tahoma"/>
                <a:cs typeface="Tahoma"/>
              </a:rPr>
              <a:t> </a:t>
            </a:r>
            <a:endParaRPr lang="en-US" sz="1100">
              <a:solidFill>
                <a:srgbClr val="333333"/>
              </a:solidFill>
              <a:ea typeface="Tahoma"/>
              <a:cs typeface="Tahoma"/>
            </a:endParaRPr>
          </a:p>
          <a:p>
            <a:pPr marL="285750" indent="-285750" algn="just">
              <a:buFont typeface="Arial"/>
              <a:buChar char="•"/>
            </a:pPr>
            <a:r>
              <a:rPr lang="en-GB" sz="1600">
                <a:solidFill>
                  <a:srgbClr val="333333"/>
                </a:solidFill>
                <a:ea typeface="Tahoma"/>
                <a:cs typeface="Tahoma"/>
              </a:rPr>
              <a:t>Set out clearly and concisely why the complaint has not been upheld and state the evidence which has led to this outcome for each point raised in the complaint.  </a:t>
            </a:r>
          </a:p>
          <a:p>
            <a:pPr marL="285750" indent="-285750" algn="just">
              <a:buFont typeface="Arial"/>
              <a:buChar char="•"/>
            </a:pPr>
            <a:endParaRPr lang="en-GB" sz="1600">
              <a:solidFill>
                <a:srgbClr val="333333"/>
              </a:solidFill>
              <a:ea typeface="Tahoma"/>
              <a:cs typeface="Tahoma"/>
            </a:endParaRPr>
          </a:p>
          <a:p>
            <a:pPr marL="285750" indent="-285750" algn="just">
              <a:buFont typeface="Arial"/>
              <a:buChar char="•"/>
            </a:pPr>
            <a:r>
              <a:rPr lang="en-GB" sz="1600">
                <a:solidFill>
                  <a:srgbClr val="333333"/>
                </a:solidFill>
                <a:ea typeface="Tahoma"/>
                <a:cs typeface="Tahoma"/>
              </a:rPr>
              <a:t>It may be that parts of the complaint are upheld, and other parts not upheld. In this instance you must set out the response clearly showing which parts of the complaint have or have not been upheld and follow the above processes for each.  </a:t>
            </a:r>
          </a:p>
          <a:p>
            <a:pPr marL="285750" indent="-285750">
              <a:buFont typeface="Arial"/>
              <a:buChar char="•"/>
            </a:pPr>
            <a:endParaRPr lang="en-GB" sz="1100">
              <a:solidFill>
                <a:srgbClr val="333333"/>
              </a:solidFill>
              <a:ea typeface="Tahoma"/>
              <a:cs typeface="Tahoma"/>
            </a:endParaRPr>
          </a:p>
          <a:p>
            <a:endParaRPr lang="en-GB" sz="1600" b="1">
              <a:solidFill>
                <a:srgbClr val="333333"/>
              </a:solidFill>
              <a:ea typeface="Tahoma"/>
              <a:cs typeface="Tahoma"/>
            </a:endParaRPr>
          </a:p>
          <a:p>
            <a:endParaRPr lang="en-GB" sz="1600" b="1">
              <a:solidFill>
                <a:srgbClr val="333333"/>
              </a:solidFill>
              <a:ea typeface="Tahoma"/>
              <a:cs typeface="Tahoma"/>
            </a:endParaRPr>
          </a:p>
        </p:txBody>
      </p:sp>
    </p:spTree>
    <p:extLst>
      <p:ext uri="{BB962C8B-B14F-4D97-AF65-F5344CB8AC3E}">
        <p14:creationId xmlns:p14="http://schemas.microsoft.com/office/powerpoint/2010/main" val="3860450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D3B1-809F-7C6E-CF6C-FF339E4F4F35}"/>
              </a:ext>
            </a:extLst>
          </p:cNvPr>
          <p:cNvSpPr>
            <a:spLocks noGrp="1"/>
          </p:cNvSpPr>
          <p:nvPr>
            <p:ph type="title"/>
          </p:nvPr>
        </p:nvSpPr>
        <p:spPr/>
        <p:txBody>
          <a:bodyPr/>
          <a:lstStyle/>
          <a:p>
            <a:r>
              <a:rPr lang="en-US">
                <a:ea typeface="Tahoma Bold"/>
                <a:cs typeface="Tahoma Bold"/>
              </a:rPr>
              <a:t>Learning from complaints</a:t>
            </a:r>
            <a:endParaRPr lang="en-US"/>
          </a:p>
        </p:txBody>
      </p:sp>
      <p:sp>
        <p:nvSpPr>
          <p:cNvPr id="3" name="Content Placeholder 2">
            <a:extLst>
              <a:ext uri="{FF2B5EF4-FFF2-40B4-BE49-F238E27FC236}">
                <a16:creationId xmlns:a16="http://schemas.microsoft.com/office/drawing/2014/main" id="{98E87F06-DAA1-BCB5-6356-28381DA98337}"/>
              </a:ext>
            </a:extLst>
          </p:cNvPr>
          <p:cNvSpPr>
            <a:spLocks noGrp="1"/>
          </p:cNvSpPr>
          <p:nvPr>
            <p:ph idx="1"/>
          </p:nvPr>
        </p:nvSpPr>
        <p:spPr/>
        <p:txBody>
          <a:bodyPr vert="horz" lIns="91440" tIns="45720" rIns="91440" bIns="45720" rtlCol="0" anchor="t">
            <a:normAutofit/>
          </a:bodyPr>
          <a:lstStyle/>
          <a:p>
            <a:r>
              <a:rPr lang="en-GB" sz="1600" b="1">
                <a:solidFill>
                  <a:srgbClr val="333333"/>
                </a:solidFill>
                <a:ea typeface="Tahoma"/>
                <a:cs typeface="Tahoma"/>
              </a:rPr>
              <a:t>Key learning/actions;</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lgn="just">
              <a:buFont typeface="Symbol,Sans-Serif"/>
              <a:buChar char="•"/>
            </a:pPr>
            <a:r>
              <a:rPr lang="en-GB" sz="1600">
                <a:solidFill>
                  <a:srgbClr val="333333"/>
                </a:solidFill>
                <a:ea typeface="Tahoma"/>
                <a:cs typeface="Tahoma"/>
              </a:rPr>
              <a:t>A key action following a complaint and subsequent investigation is highlighting why/how it happened and if there are any process/policy/actions that can be undertaken to reduce the risk of a similar incident happening again</a:t>
            </a:r>
            <a:endParaRPr lang="en-US" sz="1600">
              <a:solidFill>
                <a:srgbClr val="333333"/>
              </a:solidFill>
              <a:ea typeface="Tahoma"/>
              <a:cs typeface="Tahoma"/>
            </a:endParaRPr>
          </a:p>
          <a:p>
            <a:pPr marL="285750" indent="-285750" algn="just">
              <a:buFont typeface="Symbol,Sans-Serif"/>
              <a:buChar char="•"/>
            </a:pPr>
            <a:endParaRPr lang="en-GB" sz="1600">
              <a:solidFill>
                <a:srgbClr val="333333"/>
              </a:solidFill>
              <a:ea typeface="Tahoma"/>
              <a:cs typeface="Tahoma"/>
            </a:endParaRPr>
          </a:p>
          <a:p>
            <a:pPr marL="285750" indent="-285750" algn="just">
              <a:buFont typeface="Symbol,Sans-Serif"/>
              <a:buChar char="•"/>
            </a:pPr>
            <a:endParaRPr lang="en-GB" sz="1600">
              <a:solidFill>
                <a:srgbClr val="333333"/>
              </a:solidFill>
              <a:ea typeface="Tahoma"/>
              <a:cs typeface="Tahoma"/>
            </a:endParaRPr>
          </a:p>
          <a:p>
            <a:pPr marL="285750" indent="-285750" algn="just">
              <a:buFont typeface="Symbol,Sans-Serif"/>
              <a:buChar char="•"/>
            </a:pPr>
            <a:r>
              <a:rPr lang="en-GB" sz="1600">
                <a:solidFill>
                  <a:srgbClr val="333333"/>
                </a:solidFill>
                <a:ea typeface="Tahoma"/>
                <a:cs typeface="Tahoma"/>
              </a:rPr>
              <a:t>Do processes need reviewing and amending? If so review specific processes and make changes.</a:t>
            </a:r>
            <a:endParaRPr lang="en-US" sz="1600">
              <a:solidFill>
                <a:srgbClr val="333333"/>
              </a:solidFill>
              <a:ea typeface="Tahoma"/>
              <a:cs typeface="Tahoma"/>
            </a:endParaRPr>
          </a:p>
          <a:p>
            <a:pPr marL="285750" indent="-285750" algn="just">
              <a:buFont typeface="Symbol,Sans-Serif"/>
              <a:buChar char="•"/>
            </a:pPr>
            <a:endParaRPr lang="en-GB" sz="1600">
              <a:solidFill>
                <a:srgbClr val="333333"/>
              </a:solidFill>
              <a:ea typeface="Tahoma"/>
              <a:cs typeface="Tahoma"/>
            </a:endParaRPr>
          </a:p>
          <a:p>
            <a:pPr marL="285750" indent="-285750" algn="just">
              <a:buFont typeface="Symbol,Sans-Serif"/>
              <a:buChar char="•"/>
            </a:pPr>
            <a:endParaRPr lang="en-GB" sz="1600">
              <a:solidFill>
                <a:srgbClr val="333333"/>
              </a:solidFill>
              <a:ea typeface="Tahoma"/>
              <a:cs typeface="Tahoma"/>
            </a:endParaRPr>
          </a:p>
          <a:p>
            <a:pPr marL="285750" indent="-285750" algn="just">
              <a:buFont typeface="Symbol,Sans-Serif"/>
              <a:buChar char="•"/>
            </a:pPr>
            <a:r>
              <a:rPr lang="en-GB" sz="1600">
                <a:solidFill>
                  <a:srgbClr val="333333"/>
                </a:solidFill>
                <a:ea typeface="Tahoma"/>
                <a:cs typeface="Tahoma"/>
              </a:rPr>
              <a:t>Is there staff training that needs to be undertaken? By an individual or all staff? SEND training up-to-date? </a:t>
            </a:r>
          </a:p>
          <a:p>
            <a:pPr algn="just"/>
            <a:endParaRPr lang="en-GB" sz="1600">
              <a:solidFill>
                <a:srgbClr val="333333"/>
              </a:solidFill>
              <a:ea typeface="Tahoma"/>
              <a:cs typeface="Tahoma"/>
            </a:endParaRPr>
          </a:p>
          <a:p>
            <a:pPr algn="just"/>
            <a:endParaRPr lang="en-GB" sz="1600">
              <a:solidFill>
                <a:srgbClr val="333333"/>
              </a:solidFill>
              <a:ea typeface="Tahoma"/>
              <a:cs typeface="Tahoma"/>
            </a:endParaRPr>
          </a:p>
          <a:p>
            <a:pPr marL="285750" indent="-285750" algn="just">
              <a:buFont typeface="Symbol,Sans-Serif"/>
              <a:buChar char="•"/>
            </a:pPr>
            <a:r>
              <a:rPr lang="en-GB" sz="1600">
                <a:solidFill>
                  <a:srgbClr val="333333"/>
                </a:solidFill>
                <a:ea typeface="Tahoma"/>
                <a:cs typeface="Tahoma"/>
              </a:rPr>
              <a:t>If you want support from the Trust during or following a complaint then get in touch via our </a:t>
            </a:r>
            <a:r>
              <a:rPr lang="en-GB" sz="1600" err="1">
                <a:solidFill>
                  <a:srgbClr val="333333"/>
                </a:solidFill>
                <a:ea typeface="Tahoma"/>
                <a:cs typeface="Tahoma"/>
              </a:rPr>
              <a:t>Contactus</a:t>
            </a:r>
            <a:r>
              <a:rPr lang="en-GB" sz="1600">
                <a:solidFill>
                  <a:srgbClr val="333333"/>
                </a:solidFill>
                <a:ea typeface="Tahoma"/>
                <a:cs typeface="Tahoma"/>
              </a:rPr>
              <a:t> email</a:t>
            </a:r>
          </a:p>
          <a:p>
            <a:endParaRPr lang="en-US">
              <a:ea typeface="Tahoma"/>
              <a:cs typeface="Tahoma"/>
            </a:endParaRPr>
          </a:p>
        </p:txBody>
      </p:sp>
    </p:spTree>
    <p:extLst>
      <p:ext uri="{BB962C8B-B14F-4D97-AF65-F5344CB8AC3E}">
        <p14:creationId xmlns:p14="http://schemas.microsoft.com/office/powerpoint/2010/main" val="3786206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ea typeface="Tahoma Bold"/>
                <a:cs typeface="Tahoma Bold"/>
              </a:rPr>
              <a:t>Reporting of complaints</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lnSpcReduction="10000"/>
          </a:bodyPr>
          <a:lstStyle/>
          <a:p>
            <a:r>
              <a:rPr lang="en-GB" sz="1600" b="1">
                <a:solidFill>
                  <a:srgbClr val="333333"/>
                </a:solidFill>
              </a:rPr>
              <a:t>What you need to report in your renewal;</a:t>
            </a:r>
            <a:endParaRPr lang="en-GB" sz="1600">
              <a:solidFill>
                <a:srgbClr val="333333"/>
              </a:solidFill>
            </a:endParaRPr>
          </a:p>
          <a:p>
            <a:endParaRPr lang="en-GB" sz="1600">
              <a:solidFill>
                <a:srgbClr val="333333"/>
              </a:solidFill>
              <a:ea typeface="Tahoma"/>
              <a:cs typeface="Tahoma"/>
            </a:endParaRPr>
          </a:p>
          <a:p>
            <a:pPr marL="285750" indent="-285750" algn="just">
              <a:buFont typeface="Arial"/>
              <a:buChar char="•"/>
            </a:pPr>
            <a:r>
              <a:rPr lang="en-GB" sz="1600">
                <a:solidFill>
                  <a:srgbClr val="333333"/>
                </a:solidFill>
              </a:rPr>
              <a:t>All stage 1 complaints that have been received in the financial year </a:t>
            </a:r>
            <a:endParaRPr lang="en-GB" sz="1600">
              <a:solidFill>
                <a:srgbClr val="333333"/>
              </a:solidFill>
              <a:ea typeface="Tahoma"/>
              <a:cs typeface="Tahoma"/>
            </a:endParaRPr>
          </a:p>
          <a:p>
            <a:pPr algn="just"/>
            <a:endParaRPr lang="en-GB" sz="1600">
              <a:solidFill>
                <a:srgbClr val="333333"/>
              </a:solidFill>
              <a:ea typeface="Tahoma"/>
              <a:cs typeface="Tahoma"/>
            </a:endParaRPr>
          </a:p>
          <a:p>
            <a:pPr marL="285750" indent="-285750" algn="just">
              <a:buFont typeface="Arial"/>
              <a:buChar char="•"/>
            </a:pPr>
            <a:r>
              <a:rPr lang="en-GB" sz="1600">
                <a:solidFill>
                  <a:srgbClr val="333333"/>
                </a:solidFill>
                <a:ea typeface="Tahoma"/>
                <a:cs typeface="Tahoma"/>
              </a:rPr>
              <a:t>Theme of each complaint:</a:t>
            </a:r>
          </a:p>
          <a:p>
            <a:pPr marL="971550" lvl="1" indent="-285750" algn="just">
              <a:buFont typeface="Arial"/>
              <a:buChar char="•"/>
            </a:pPr>
            <a:r>
              <a:rPr lang="en-GB" sz="1600">
                <a:solidFill>
                  <a:srgbClr val="333333"/>
                </a:solidFill>
                <a:ea typeface="Tahoma"/>
                <a:cs typeface="Tahoma"/>
              </a:rPr>
              <a:t>Exclusion from training</a:t>
            </a:r>
          </a:p>
          <a:p>
            <a:pPr marL="971550" lvl="1" indent="-285750" algn="just">
              <a:buFont typeface="Arial"/>
              <a:buChar char="•"/>
            </a:pPr>
            <a:r>
              <a:rPr lang="en-GB" sz="1600">
                <a:solidFill>
                  <a:srgbClr val="333333"/>
                </a:solidFill>
                <a:ea typeface="Tahoma"/>
                <a:cs typeface="Tahoma"/>
              </a:rPr>
              <a:t>Instructor conduct</a:t>
            </a:r>
          </a:p>
          <a:p>
            <a:pPr marL="971550" lvl="1" indent="-285750" algn="just">
              <a:buFont typeface="Arial"/>
              <a:buChar char="•"/>
            </a:pPr>
            <a:r>
              <a:rPr lang="en-GB" sz="1600">
                <a:solidFill>
                  <a:srgbClr val="333333"/>
                </a:solidFill>
                <a:ea typeface="Tahoma"/>
                <a:cs typeface="Tahoma"/>
              </a:rPr>
              <a:t>Safety</a:t>
            </a:r>
          </a:p>
          <a:p>
            <a:pPr marL="971550" lvl="1" indent="-285750" algn="just">
              <a:buFont typeface="Arial"/>
              <a:buChar char="•"/>
            </a:pPr>
            <a:r>
              <a:rPr lang="en-GB" sz="1600">
                <a:solidFill>
                  <a:srgbClr val="333333"/>
                </a:solidFill>
                <a:ea typeface="Tahoma"/>
                <a:cs typeface="Tahoma"/>
              </a:rPr>
              <a:t>Equipment damaged</a:t>
            </a:r>
          </a:p>
          <a:p>
            <a:pPr marL="971550" lvl="1" indent="-285750" algn="just">
              <a:buFont typeface="Arial"/>
              <a:buChar char="•"/>
            </a:pPr>
            <a:r>
              <a:rPr lang="en-GB" sz="1600">
                <a:solidFill>
                  <a:srgbClr val="333333"/>
                </a:solidFill>
                <a:ea typeface="Tahoma"/>
                <a:cs typeface="Tahoma"/>
              </a:rPr>
              <a:t>Complaint from another </a:t>
            </a:r>
            <a:r>
              <a:rPr lang="en-GB" sz="1600" err="1">
                <a:solidFill>
                  <a:srgbClr val="333333"/>
                </a:solidFill>
                <a:ea typeface="Tahoma"/>
                <a:cs typeface="Tahoma"/>
              </a:rPr>
              <a:t>Bikeability</a:t>
            </a:r>
            <a:r>
              <a:rPr lang="en-GB" sz="1600">
                <a:solidFill>
                  <a:srgbClr val="333333"/>
                </a:solidFill>
                <a:ea typeface="Tahoma"/>
                <a:cs typeface="Tahoma"/>
              </a:rPr>
              <a:t> professional</a:t>
            </a:r>
          </a:p>
          <a:p>
            <a:pPr marL="971550" lvl="1" indent="-285750" algn="just">
              <a:buFont typeface="Arial"/>
              <a:buChar char="•"/>
            </a:pPr>
            <a:r>
              <a:rPr lang="en-GB" sz="1600">
                <a:solidFill>
                  <a:srgbClr val="333333"/>
                </a:solidFill>
                <a:ea typeface="Tahoma"/>
                <a:cs typeface="Tahoma"/>
              </a:rPr>
              <a:t>Other</a:t>
            </a:r>
          </a:p>
          <a:p>
            <a:pPr lvl="1" indent="0" algn="just">
              <a:buNone/>
            </a:pPr>
            <a:endParaRPr lang="en-GB" sz="1600">
              <a:solidFill>
                <a:srgbClr val="333333"/>
              </a:solidFill>
              <a:ea typeface="Tahoma"/>
              <a:cs typeface="Tahoma"/>
            </a:endParaRPr>
          </a:p>
          <a:p>
            <a:endParaRPr lang="en-GB" sz="1600">
              <a:solidFill>
                <a:srgbClr val="333333"/>
              </a:solidFill>
              <a:latin typeface="Tahoma"/>
              <a:ea typeface="Tahoma"/>
              <a:cs typeface="Tahoma"/>
            </a:endParaRPr>
          </a:p>
          <a:p>
            <a:pPr marL="285750" indent="-285750" algn="just">
              <a:buChar char="•"/>
            </a:pPr>
            <a:r>
              <a:rPr lang="en-GB" sz="1600">
                <a:solidFill>
                  <a:srgbClr val="333333"/>
                </a:solidFill>
                <a:ea typeface="Tahoma"/>
                <a:cs typeface="Tahoma"/>
              </a:rPr>
              <a:t>You will also need to report if a child with SEND was involved in each complaint  </a:t>
            </a:r>
          </a:p>
          <a:p>
            <a:pPr marL="285750" indent="-285750" algn="just">
              <a:buChar char="•"/>
            </a:pPr>
            <a:endParaRPr lang="en-GB" sz="1600">
              <a:solidFill>
                <a:srgbClr val="333333"/>
              </a:solidFill>
              <a:ea typeface="Tahoma"/>
              <a:cs typeface="Tahoma"/>
            </a:endParaRPr>
          </a:p>
          <a:p>
            <a:pPr marL="285750" indent="-285750" algn="just">
              <a:buChar char="•"/>
            </a:pPr>
            <a:r>
              <a:rPr lang="en-GB" sz="1600">
                <a:solidFill>
                  <a:srgbClr val="333333"/>
                </a:solidFill>
                <a:ea typeface="Tahoma"/>
                <a:cs typeface="Tahoma"/>
              </a:rPr>
              <a:t>Reporting of complaints and the themes is very important – this helps the Trust highlight areas where we can offer more support and/or training and guidance.</a:t>
            </a:r>
          </a:p>
          <a:p>
            <a:endParaRPr lang="en-GB">
              <a:ea typeface="Tahoma"/>
              <a:cs typeface="Tahoma"/>
            </a:endParaRPr>
          </a:p>
          <a:p>
            <a:endParaRPr lang="en-GB">
              <a:ea typeface="Tahoma"/>
              <a:cs typeface="Tahoma"/>
            </a:endParaRPr>
          </a:p>
        </p:txBody>
      </p:sp>
    </p:spTree>
    <p:extLst>
      <p:ext uri="{BB962C8B-B14F-4D97-AF65-F5344CB8AC3E}">
        <p14:creationId xmlns:p14="http://schemas.microsoft.com/office/powerpoint/2010/main" val="796174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8D51-EEFD-5FAF-8A20-E9807E37DD93}"/>
              </a:ext>
            </a:extLst>
          </p:cNvPr>
          <p:cNvSpPr>
            <a:spLocks noGrp="1"/>
          </p:cNvSpPr>
          <p:nvPr>
            <p:ph type="title"/>
          </p:nvPr>
        </p:nvSpPr>
        <p:spPr/>
        <p:txBody>
          <a:bodyPr/>
          <a:lstStyle/>
          <a:p>
            <a:r>
              <a:rPr lang="en-US">
                <a:ea typeface="Tahoma Bold"/>
                <a:cs typeface="Tahoma Bold"/>
              </a:rPr>
              <a:t>Useful Documents and Links</a:t>
            </a:r>
            <a:endParaRPr lang="en-US"/>
          </a:p>
        </p:txBody>
      </p:sp>
      <p:sp>
        <p:nvSpPr>
          <p:cNvPr id="3" name="Content Placeholder 2">
            <a:extLst>
              <a:ext uri="{FF2B5EF4-FFF2-40B4-BE49-F238E27FC236}">
                <a16:creationId xmlns:a16="http://schemas.microsoft.com/office/drawing/2014/main" id="{4BC0419A-9802-0091-18EC-6B0462DDAFB4}"/>
              </a:ext>
            </a:extLst>
          </p:cNvPr>
          <p:cNvSpPr>
            <a:spLocks noGrp="1"/>
          </p:cNvSpPr>
          <p:nvPr>
            <p:ph idx="1"/>
          </p:nvPr>
        </p:nvSpPr>
        <p:spPr/>
        <p:txBody>
          <a:bodyPr vert="horz" lIns="91440" tIns="45720" rIns="91440" bIns="45720" rtlCol="0" anchor="t">
            <a:normAutofit/>
          </a:bodyPr>
          <a:lstStyle/>
          <a:p>
            <a:r>
              <a:rPr lang="en-US">
                <a:ea typeface="+mn-lt"/>
                <a:cs typeface="+mn-lt"/>
                <a:hlinkClick r:id="rId2"/>
              </a:rPr>
              <a:t>Complaints - Complaints are very useful! | Bikeability</a:t>
            </a:r>
            <a:endParaRPr lang="en-US">
              <a:ea typeface="+mn-lt"/>
              <a:cs typeface="+mn-lt"/>
            </a:endParaRPr>
          </a:p>
          <a:p>
            <a:endParaRPr lang="en-US">
              <a:ea typeface="Tahoma"/>
              <a:cs typeface="Tahoma"/>
            </a:endParaRPr>
          </a:p>
          <a:p>
            <a:r>
              <a:rPr lang="en-US">
                <a:ea typeface="+mn-lt"/>
                <a:cs typeface="+mn-lt"/>
                <a:hlinkClick r:id="rId3"/>
              </a:rPr>
              <a:t>Complaints-Handling-Guidance-V01.pdf (bikeability.org.uk)</a:t>
            </a:r>
            <a:endParaRPr lang="en-US">
              <a:ea typeface="+mn-lt"/>
              <a:cs typeface="+mn-lt"/>
            </a:endParaRPr>
          </a:p>
          <a:p>
            <a:endParaRPr lang="en-US">
              <a:ea typeface="Tahoma"/>
              <a:cs typeface="Tahoma"/>
            </a:endParaRPr>
          </a:p>
          <a:p>
            <a:r>
              <a:rPr lang="en-US">
                <a:ea typeface="+mn-lt"/>
                <a:cs typeface="+mn-lt"/>
                <a:hlinkClick r:id="rId4"/>
              </a:rPr>
              <a:t>model-Complaints-Policy-v2.2-March-23.docx (live.com)</a:t>
            </a:r>
            <a:endParaRPr lang="en-US"/>
          </a:p>
        </p:txBody>
      </p:sp>
    </p:spTree>
    <p:extLst>
      <p:ext uri="{BB962C8B-B14F-4D97-AF65-F5344CB8AC3E}">
        <p14:creationId xmlns:p14="http://schemas.microsoft.com/office/powerpoint/2010/main" val="1508008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5286-CE6A-C620-2490-DB36A377C77A}"/>
              </a:ext>
            </a:extLst>
          </p:cNvPr>
          <p:cNvSpPr>
            <a:spLocks noGrp="1"/>
          </p:cNvSpPr>
          <p:nvPr>
            <p:ph type="title"/>
          </p:nvPr>
        </p:nvSpPr>
        <p:spPr/>
        <p:txBody>
          <a:bodyPr/>
          <a:lstStyle/>
          <a:p>
            <a:r>
              <a:rPr lang="en-US">
                <a:ea typeface="Tahoma Bold"/>
                <a:cs typeface="Tahoma Bold"/>
              </a:rPr>
              <a:t>Support from the Trust</a:t>
            </a:r>
            <a:endParaRPr lang="en-US"/>
          </a:p>
        </p:txBody>
      </p:sp>
      <p:sp>
        <p:nvSpPr>
          <p:cNvPr id="3" name="Content Placeholder 2">
            <a:extLst>
              <a:ext uri="{FF2B5EF4-FFF2-40B4-BE49-F238E27FC236}">
                <a16:creationId xmlns:a16="http://schemas.microsoft.com/office/drawing/2014/main" id="{B4C7AE15-08E9-AC75-9173-3CC17B79F48F}"/>
              </a:ext>
            </a:extLst>
          </p:cNvPr>
          <p:cNvSpPr>
            <a:spLocks noGrp="1"/>
          </p:cNvSpPr>
          <p:nvPr>
            <p:ph idx="1"/>
          </p:nvPr>
        </p:nvSpPr>
        <p:spPr/>
        <p:txBody>
          <a:bodyPr vert="horz" lIns="91440" tIns="45720" rIns="91440" bIns="45720" rtlCol="0" anchor="t">
            <a:normAutofit/>
          </a:bodyPr>
          <a:lstStyle/>
          <a:p>
            <a:endParaRPr lang="en-GB" sz="2800">
              <a:solidFill>
                <a:srgbClr val="333333"/>
              </a:solidFill>
              <a:ea typeface="Tahoma"/>
              <a:cs typeface="Tahoma"/>
            </a:endParaRPr>
          </a:p>
          <a:p>
            <a:endParaRPr lang="en-GB" sz="2800">
              <a:solidFill>
                <a:srgbClr val="333333"/>
              </a:solidFill>
              <a:ea typeface="Tahoma"/>
              <a:cs typeface="Tahoma"/>
            </a:endParaRPr>
          </a:p>
          <a:p>
            <a:r>
              <a:rPr lang="en-GB" sz="2800">
                <a:solidFill>
                  <a:srgbClr val="333333"/>
                </a:solidFill>
                <a:ea typeface="Tahoma"/>
                <a:cs typeface="Tahoma"/>
              </a:rPr>
              <a:t>If you want support from the Trust regarding a complaint received then get in touch via our </a:t>
            </a:r>
            <a:r>
              <a:rPr lang="en-GB" sz="2800" err="1">
                <a:solidFill>
                  <a:srgbClr val="333333"/>
                </a:solidFill>
                <a:ea typeface="Tahoma"/>
                <a:cs typeface="Tahoma"/>
              </a:rPr>
              <a:t>Contactus</a:t>
            </a:r>
            <a:r>
              <a:rPr lang="en-GB" sz="2800">
                <a:solidFill>
                  <a:srgbClr val="333333"/>
                </a:solidFill>
                <a:ea typeface="Tahoma"/>
                <a:cs typeface="Tahoma"/>
              </a:rPr>
              <a:t> email</a:t>
            </a:r>
            <a:endParaRPr lang="en-US" sz="2800">
              <a:ea typeface="Tahoma"/>
              <a:cs typeface="Tahoma"/>
            </a:endParaRPr>
          </a:p>
        </p:txBody>
      </p:sp>
    </p:spTree>
    <p:extLst>
      <p:ext uri="{BB962C8B-B14F-4D97-AF65-F5344CB8AC3E}">
        <p14:creationId xmlns:p14="http://schemas.microsoft.com/office/powerpoint/2010/main" val="1865565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1ADCC6-26C0-4625-9D59-F4C85D7B4726}"/>
              </a:ext>
            </a:extLst>
          </p:cNvPr>
          <p:cNvSpPr>
            <a:spLocks noGrp="1"/>
          </p:cNvSpPr>
          <p:nvPr>
            <p:ph idx="10"/>
          </p:nvPr>
        </p:nvSpPr>
        <p:spPr/>
        <p:txBody>
          <a:bodyPr/>
          <a:lstStyle/>
          <a:p>
            <a:r>
              <a:rPr lang="en-GB"/>
              <a:t>contactus@bikeabilitytrust.org</a:t>
            </a:r>
          </a:p>
        </p:txBody>
      </p:sp>
    </p:spTree>
    <p:extLst>
      <p:ext uri="{BB962C8B-B14F-4D97-AF65-F5344CB8AC3E}">
        <p14:creationId xmlns:p14="http://schemas.microsoft.com/office/powerpoint/2010/main" val="305511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48B73E-450F-4B74-9CCA-58686C46B95F}"/>
              </a:ext>
            </a:extLst>
          </p:cNvPr>
          <p:cNvSpPr>
            <a:spLocks noGrp="1"/>
          </p:cNvSpPr>
          <p:nvPr>
            <p:ph type="title"/>
          </p:nvPr>
        </p:nvSpPr>
        <p:spPr/>
        <p:txBody>
          <a:bodyPr>
            <a:normAutofit/>
          </a:bodyPr>
          <a:lstStyle/>
          <a:p>
            <a:r>
              <a:rPr lang="en-GB">
                <a:ea typeface="Tahoma Bold"/>
                <a:cs typeface="Tahoma Bold"/>
              </a:rPr>
              <a:t>Complaints Handling</a:t>
            </a:r>
          </a:p>
        </p:txBody>
      </p:sp>
    </p:spTree>
    <p:extLst>
      <p:ext uri="{BB962C8B-B14F-4D97-AF65-F5344CB8AC3E}">
        <p14:creationId xmlns:p14="http://schemas.microsoft.com/office/powerpoint/2010/main" val="2654590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4A96B-51B4-4198-9706-4076FDF523DA}"/>
              </a:ext>
            </a:extLst>
          </p:cNvPr>
          <p:cNvSpPr>
            <a:spLocks noGrp="1"/>
          </p:cNvSpPr>
          <p:nvPr>
            <p:ph type="title"/>
          </p:nvPr>
        </p:nvSpPr>
        <p:spPr/>
        <p:txBody>
          <a:bodyPr>
            <a:normAutofit/>
          </a:bodyPr>
          <a:lstStyle/>
          <a:p>
            <a:r>
              <a:rPr lang="en-GB"/>
              <a:t>Complaints Handling</a:t>
            </a:r>
            <a:endParaRPr lang="en-GB">
              <a:ea typeface="Tahoma Bold"/>
              <a:cs typeface="Tahoma Bold"/>
            </a:endParaRPr>
          </a:p>
        </p:txBody>
      </p:sp>
      <p:sp>
        <p:nvSpPr>
          <p:cNvPr id="3" name="Content Placeholder 2">
            <a:extLst>
              <a:ext uri="{FF2B5EF4-FFF2-40B4-BE49-F238E27FC236}">
                <a16:creationId xmlns:a16="http://schemas.microsoft.com/office/drawing/2014/main" id="{D819A83C-2AB1-4B16-B249-C927C80D64AB}"/>
              </a:ext>
            </a:extLst>
          </p:cNvPr>
          <p:cNvSpPr>
            <a:spLocks noGrp="1"/>
          </p:cNvSpPr>
          <p:nvPr>
            <p:ph idx="1"/>
          </p:nvPr>
        </p:nvSpPr>
        <p:spPr/>
        <p:txBody>
          <a:bodyPr vert="horz" lIns="91440" tIns="45720" rIns="91440" bIns="45720" rtlCol="0" anchor="t">
            <a:normAutofit fontScale="85000" lnSpcReduction="10000"/>
          </a:bodyPr>
          <a:lstStyle/>
          <a:p>
            <a:pPr marL="457200" indent="-457200">
              <a:buAutoNum type="arabicPeriod"/>
            </a:pPr>
            <a:r>
              <a:rPr lang="en-GB"/>
              <a:t>Complaint process / stages</a:t>
            </a:r>
          </a:p>
          <a:p>
            <a:pPr marL="457200" indent="-457200">
              <a:buAutoNum type="arabicPeriod"/>
            </a:pPr>
            <a:r>
              <a:rPr lang="en-GB"/>
              <a:t>How to recognise a complaint</a:t>
            </a:r>
            <a:endParaRPr lang="en-GB">
              <a:ea typeface="Tahoma"/>
              <a:cs typeface="Tahoma"/>
            </a:endParaRPr>
          </a:p>
          <a:p>
            <a:pPr marL="457200" indent="-457200">
              <a:buAutoNum type="arabicPeriod"/>
            </a:pPr>
            <a:r>
              <a:rPr lang="en-GB"/>
              <a:t>Responding to a complaint – what people want</a:t>
            </a:r>
            <a:endParaRPr lang="en-GB">
              <a:ea typeface="Tahoma"/>
              <a:cs typeface="Tahoma"/>
            </a:endParaRPr>
          </a:p>
          <a:p>
            <a:pPr marL="457200" indent="-457200">
              <a:buAutoNum type="arabicPeriod"/>
            </a:pPr>
            <a:r>
              <a:rPr lang="en-GB"/>
              <a:t>Responding to a complaint – what you need to do</a:t>
            </a:r>
            <a:endParaRPr lang="en-GB">
              <a:ea typeface="Tahoma"/>
              <a:cs typeface="Tahoma"/>
            </a:endParaRPr>
          </a:p>
          <a:p>
            <a:pPr marL="457200" indent="-457200">
              <a:buAutoNum type="arabicPeriod"/>
            </a:pPr>
            <a:r>
              <a:rPr lang="en-GB">
                <a:ea typeface="Tahoma"/>
                <a:cs typeface="Tahoma"/>
              </a:rPr>
              <a:t>Complaint investigation</a:t>
            </a:r>
          </a:p>
          <a:p>
            <a:pPr marL="457200" indent="-457200">
              <a:buAutoNum type="arabicPeriod"/>
            </a:pPr>
            <a:r>
              <a:rPr lang="en-GB"/>
              <a:t>Complaint outcome</a:t>
            </a:r>
            <a:endParaRPr lang="en-GB">
              <a:ea typeface="Tahoma"/>
              <a:cs typeface="Tahoma"/>
            </a:endParaRPr>
          </a:p>
          <a:p>
            <a:pPr marL="457200" indent="-457200">
              <a:buAutoNum type="arabicPeriod"/>
            </a:pPr>
            <a:r>
              <a:rPr lang="en-GB">
                <a:ea typeface="Tahoma"/>
                <a:cs typeface="Tahoma"/>
              </a:rPr>
              <a:t>Learning from complaints</a:t>
            </a:r>
          </a:p>
          <a:p>
            <a:pPr marL="457200" indent="-457200">
              <a:buAutoNum type="arabicPeriod"/>
            </a:pPr>
            <a:r>
              <a:rPr lang="en-GB">
                <a:ea typeface="Tahoma"/>
                <a:cs typeface="Tahoma"/>
              </a:rPr>
              <a:t>Reporting of complaints</a:t>
            </a:r>
          </a:p>
          <a:p>
            <a:pPr marL="457200" indent="-457200">
              <a:buAutoNum type="arabicPeriod"/>
            </a:pPr>
            <a:r>
              <a:rPr lang="en-GB">
                <a:ea typeface="Tahoma"/>
                <a:cs typeface="Tahoma"/>
              </a:rPr>
              <a:t>Useful documents and links</a:t>
            </a:r>
          </a:p>
          <a:p>
            <a:endParaRPr lang="en-GB">
              <a:ea typeface="Tahoma"/>
              <a:cs typeface="Tahoma"/>
            </a:endParaRPr>
          </a:p>
          <a:p>
            <a:endParaRPr lang="en-GB">
              <a:ea typeface="Tahoma"/>
              <a:cs typeface="Tahoma"/>
            </a:endParaRPr>
          </a:p>
        </p:txBody>
      </p:sp>
    </p:spTree>
    <p:extLst>
      <p:ext uri="{BB962C8B-B14F-4D97-AF65-F5344CB8AC3E}">
        <p14:creationId xmlns:p14="http://schemas.microsoft.com/office/powerpoint/2010/main" val="150774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3763E-A020-41F7-96F3-C7E91D80C3BD}"/>
              </a:ext>
            </a:extLst>
          </p:cNvPr>
          <p:cNvSpPr>
            <a:spLocks noGrp="1"/>
          </p:cNvSpPr>
          <p:nvPr>
            <p:ph type="title"/>
          </p:nvPr>
        </p:nvSpPr>
        <p:spPr/>
        <p:txBody>
          <a:bodyPr/>
          <a:lstStyle/>
          <a:p>
            <a:r>
              <a:rPr lang="en-US">
                <a:ea typeface="Tahoma Bold"/>
                <a:cs typeface="Tahoma Bold"/>
              </a:rPr>
              <a:t>Complaints Process / Stages</a:t>
            </a:r>
            <a:endParaRPr lang="en-US"/>
          </a:p>
        </p:txBody>
      </p:sp>
      <p:sp>
        <p:nvSpPr>
          <p:cNvPr id="3" name="Content Placeholder 2">
            <a:extLst>
              <a:ext uri="{FF2B5EF4-FFF2-40B4-BE49-F238E27FC236}">
                <a16:creationId xmlns:a16="http://schemas.microsoft.com/office/drawing/2014/main" id="{7A119BF8-BBE5-DAE5-1351-436240313E1C}"/>
              </a:ext>
            </a:extLst>
          </p:cNvPr>
          <p:cNvSpPr>
            <a:spLocks noGrp="1"/>
          </p:cNvSpPr>
          <p:nvPr>
            <p:ph idx="1"/>
          </p:nvPr>
        </p:nvSpPr>
        <p:spPr/>
        <p:txBody>
          <a:bodyPr vert="horz" lIns="91440" tIns="45720" rIns="91440" bIns="45720" rtlCol="0" anchor="t">
            <a:normAutofit/>
          </a:bodyPr>
          <a:lstStyle/>
          <a:p>
            <a:r>
              <a:rPr lang="en-US" sz="1600" b="1">
                <a:ea typeface="Tahoma"/>
                <a:cs typeface="Tahoma"/>
              </a:rPr>
              <a:t>Training Provider Stage 1 </a:t>
            </a:r>
            <a:endParaRPr lang="en-US" sz="1600">
              <a:ea typeface="Tahoma"/>
              <a:cs typeface="Tahoma"/>
            </a:endParaRPr>
          </a:p>
          <a:p>
            <a:endParaRPr lang="en-US" sz="1600">
              <a:ea typeface="Tahoma"/>
              <a:cs typeface="Tahoma"/>
            </a:endParaRPr>
          </a:p>
          <a:p>
            <a:r>
              <a:rPr lang="en-US" sz="1600" b="1">
                <a:ea typeface="Tahoma"/>
                <a:cs typeface="Tahoma"/>
              </a:rPr>
              <a:t>Training Provider / Grant Recipient Stage 2</a:t>
            </a:r>
            <a:endParaRPr lang="en-US" sz="1600">
              <a:ea typeface="Tahoma"/>
              <a:cs typeface="Tahoma"/>
            </a:endParaRPr>
          </a:p>
          <a:p>
            <a:endParaRPr lang="en-US" sz="1600">
              <a:ea typeface="Tahoma"/>
              <a:cs typeface="Tahoma"/>
            </a:endParaRPr>
          </a:p>
          <a:p>
            <a:r>
              <a:rPr lang="en-US" sz="1600" b="1">
                <a:ea typeface="Tahoma"/>
                <a:cs typeface="Tahoma"/>
              </a:rPr>
              <a:t>The </a:t>
            </a:r>
            <a:r>
              <a:rPr lang="en-US" sz="1600" b="1" err="1">
                <a:ea typeface="Tahoma"/>
                <a:cs typeface="Tahoma"/>
              </a:rPr>
              <a:t>Bikeability</a:t>
            </a:r>
            <a:r>
              <a:rPr lang="en-US" sz="1600" b="1">
                <a:ea typeface="Tahoma"/>
                <a:cs typeface="Tahoma"/>
              </a:rPr>
              <a:t> Trust Stage 2 </a:t>
            </a:r>
            <a:endParaRPr lang="en-US" sz="1600">
              <a:ea typeface="Tahoma"/>
              <a:cs typeface="Tahoma"/>
            </a:endParaRPr>
          </a:p>
          <a:p>
            <a:endParaRPr lang="en-US" sz="1600">
              <a:ea typeface="Tahoma"/>
              <a:cs typeface="Tahoma"/>
            </a:endParaRPr>
          </a:p>
          <a:p>
            <a:r>
              <a:rPr lang="en-US" sz="1600" b="1">
                <a:ea typeface="Tahoma"/>
                <a:cs typeface="Tahoma"/>
              </a:rPr>
              <a:t>The </a:t>
            </a:r>
            <a:r>
              <a:rPr lang="en-US" sz="1600" b="1" err="1">
                <a:ea typeface="Tahoma"/>
                <a:cs typeface="Tahoma"/>
              </a:rPr>
              <a:t>Bikeability</a:t>
            </a:r>
            <a:r>
              <a:rPr lang="en-US" sz="1600" b="1">
                <a:ea typeface="Tahoma"/>
                <a:cs typeface="Tahoma"/>
              </a:rPr>
              <a:t> Trust Stage 3</a:t>
            </a:r>
            <a:endParaRPr lang="en-US" sz="1600">
              <a:ea typeface="Tahoma"/>
              <a:cs typeface="Tahoma"/>
            </a:endParaRPr>
          </a:p>
          <a:p>
            <a:endParaRPr lang="en-US" sz="1600">
              <a:ea typeface="Tahoma"/>
              <a:cs typeface="Tahoma"/>
            </a:endParaRPr>
          </a:p>
          <a:p>
            <a:r>
              <a:rPr lang="en-US" sz="1600" b="1">
                <a:ea typeface="Tahoma"/>
                <a:cs typeface="Tahoma"/>
              </a:rPr>
              <a:t>ATE </a:t>
            </a:r>
            <a:endParaRPr lang="en-US" sz="1600">
              <a:ea typeface="Tahoma"/>
              <a:cs typeface="Tahoma"/>
            </a:endParaRPr>
          </a:p>
          <a:p>
            <a:endParaRPr lang="en-US">
              <a:ea typeface="Tahoma"/>
              <a:cs typeface="Tahoma"/>
            </a:endParaRPr>
          </a:p>
          <a:p>
            <a:r>
              <a:rPr lang="en-US" sz="1600">
                <a:ea typeface="Tahoma"/>
                <a:cs typeface="Tahoma"/>
              </a:rPr>
              <a:t>The outcome/recommendations from the Trusts Stage 2 or 3 might result in us recommending an EQA. An EQA visit is not a punitive action, it is an opportunity to offer support to training providers and can be beneficial to help providers make any necessary changes to prevent further complaints. It is also a confidence builder for the complainant to know that their complaint is being taken seriously and actions being put in place.</a:t>
            </a:r>
          </a:p>
        </p:txBody>
      </p:sp>
    </p:spTree>
    <p:extLst>
      <p:ext uri="{BB962C8B-B14F-4D97-AF65-F5344CB8AC3E}">
        <p14:creationId xmlns:p14="http://schemas.microsoft.com/office/powerpoint/2010/main" val="1438628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t>How to recognise a complaint</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pPr marL="171450" indent="-171450" algn="just">
              <a:buChar char="•"/>
            </a:pPr>
            <a:r>
              <a:rPr lang="en-GB" sz="1600" dirty="0">
                <a:solidFill>
                  <a:srgbClr val="333333"/>
                </a:solidFill>
              </a:rPr>
              <a:t>It is important to be able to recognise when a complaint is being made and to deal with it appropriately. </a:t>
            </a:r>
            <a:endParaRPr lang="en-US" sz="1600" dirty="0">
              <a:solidFill>
                <a:srgbClr val="000000"/>
              </a:solidFill>
              <a:ea typeface="Tahoma"/>
              <a:cs typeface="Tahoma"/>
            </a:endParaRPr>
          </a:p>
          <a:p>
            <a:pPr marL="171450" indent="-171450" algn="just">
              <a:buChar char="•"/>
            </a:pPr>
            <a:endParaRPr lang="en-GB" sz="1600">
              <a:solidFill>
                <a:srgbClr val="333333"/>
              </a:solidFill>
              <a:ea typeface="Tahoma"/>
              <a:cs typeface="Tahoma"/>
            </a:endParaRPr>
          </a:p>
          <a:p>
            <a:pPr marL="171450" indent="-171450" algn="just">
              <a:buChar char="•"/>
            </a:pPr>
            <a:r>
              <a:rPr lang="en-GB" sz="1600" dirty="0">
                <a:solidFill>
                  <a:srgbClr val="333333"/>
                </a:solidFill>
              </a:rPr>
              <a:t>Is it a complaint or someone raising a query or giving feedback? </a:t>
            </a:r>
            <a:endParaRPr lang="en-GB" sz="1600" dirty="0">
              <a:solidFill>
                <a:srgbClr val="333333"/>
              </a:solidFill>
              <a:ea typeface="Tahoma"/>
              <a:cs typeface="Tahoma"/>
            </a:endParaRPr>
          </a:p>
          <a:p>
            <a:pPr algn="just"/>
            <a:endParaRPr lang="en-GB" sz="1600">
              <a:solidFill>
                <a:srgbClr val="333333"/>
              </a:solidFill>
              <a:ea typeface="Tahoma"/>
              <a:cs typeface="Tahoma"/>
            </a:endParaRPr>
          </a:p>
          <a:p>
            <a:pPr marL="171450" indent="-171450" algn="just">
              <a:buChar char="•"/>
            </a:pPr>
            <a:r>
              <a:rPr lang="en-GB" sz="1600" dirty="0">
                <a:solidFill>
                  <a:srgbClr val="333333"/>
                </a:solidFill>
              </a:rPr>
              <a:t>Dealing with informal complaints, issues and feedback swiftly and empathetically can prevent escalation into a formal complaint. </a:t>
            </a:r>
            <a:endParaRPr lang="en-GB" sz="1600" dirty="0">
              <a:solidFill>
                <a:srgbClr val="333333"/>
              </a:solidFill>
              <a:ea typeface="Tahoma"/>
              <a:cs typeface="Tahoma"/>
            </a:endParaRPr>
          </a:p>
          <a:p>
            <a:pPr algn="just"/>
            <a:endParaRPr lang="en-GB" sz="1600">
              <a:solidFill>
                <a:srgbClr val="333333"/>
              </a:solidFill>
              <a:ea typeface="Tahoma"/>
              <a:cs typeface="Tahoma"/>
            </a:endParaRPr>
          </a:p>
          <a:p>
            <a:pPr marL="171450" indent="-171450" algn="just">
              <a:buChar char="•"/>
            </a:pPr>
            <a:r>
              <a:rPr lang="en-GB" sz="1600" dirty="0">
                <a:solidFill>
                  <a:srgbClr val="333333"/>
                </a:solidFill>
              </a:rPr>
              <a:t>If you receive a formal complaint, getting the investigation right first time helps you reach the right outcome in the right way without escalation to a Stage 2 level complaint. It can also help you identify any learning as quickly as possible. </a:t>
            </a:r>
            <a:endParaRPr lang="en-GB" sz="1600" dirty="0">
              <a:solidFill>
                <a:srgbClr val="333333"/>
              </a:solidFill>
              <a:ea typeface="Tahoma"/>
              <a:cs typeface="Tahoma"/>
            </a:endParaRPr>
          </a:p>
          <a:p>
            <a:pPr marL="171450" indent="-171450" algn="just">
              <a:buChar char="•"/>
            </a:pPr>
            <a:endParaRPr lang="en-GB" sz="1600" dirty="0">
              <a:solidFill>
                <a:srgbClr val="333333"/>
              </a:solidFill>
              <a:ea typeface="Tahoma"/>
              <a:cs typeface="Tahoma"/>
            </a:endParaRPr>
          </a:p>
          <a:p>
            <a:pPr marL="171450" indent="-171450" algn="just">
              <a:buChar char="•"/>
            </a:pPr>
            <a:r>
              <a:rPr lang="en-GB" sz="1600" dirty="0">
                <a:solidFill>
                  <a:srgbClr val="333333"/>
                </a:solidFill>
                <a:ea typeface="Tahoma"/>
                <a:cs typeface="Tahoma"/>
              </a:rPr>
              <a:t>If there is a safeguarding element is should be dealt with as Safeguarding and relevant process followed rather than a complaint</a:t>
            </a:r>
          </a:p>
          <a:p>
            <a:endParaRPr lang="en-GB"/>
          </a:p>
          <a:p>
            <a:endParaRPr lang="en-GB">
              <a:ea typeface="Tahoma"/>
              <a:cs typeface="Tahoma"/>
            </a:endParaRPr>
          </a:p>
        </p:txBody>
      </p:sp>
    </p:spTree>
    <p:extLst>
      <p:ext uri="{BB962C8B-B14F-4D97-AF65-F5344CB8AC3E}">
        <p14:creationId xmlns:p14="http://schemas.microsoft.com/office/powerpoint/2010/main" val="2174430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t>Responding to a complaint – What people want</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r>
              <a:rPr lang="en-GB" sz="1600" b="1">
                <a:solidFill>
                  <a:srgbClr val="333333"/>
                </a:solidFill>
              </a:rPr>
              <a:t>Most people when making a complaint want: </a:t>
            </a:r>
            <a:endParaRPr lang="en-GB" sz="1600" b="1">
              <a:solidFill>
                <a:srgbClr val="333333"/>
              </a:solidFill>
              <a:ea typeface="Tahoma"/>
              <a:cs typeface="Tahoma"/>
            </a:endParaRPr>
          </a:p>
          <a:p>
            <a:endParaRPr lang="en-GB" sz="1600">
              <a:solidFill>
                <a:srgbClr val="333333"/>
              </a:solidFill>
              <a:ea typeface="Tahoma"/>
              <a:cs typeface="Tahoma"/>
            </a:endParaRPr>
          </a:p>
          <a:p>
            <a:pPr marL="285750" indent="-285750" algn="just">
              <a:buFont typeface="Symbol"/>
              <a:buChar char="•"/>
            </a:pPr>
            <a:r>
              <a:rPr lang="en-GB" sz="1600">
                <a:solidFill>
                  <a:srgbClr val="333333"/>
                </a:solidFill>
              </a:rPr>
              <a:t>An opportunity to be heard and to input into the process before decisions are made. </a:t>
            </a:r>
            <a:endParaRPr lang="en-GB" sz="1600">
              <a:solidFill>
                <a:srgbClr val="333333"/>
              </a:solidFill>
              <a:ea typeface="Tahoma"/>
              <a:cs typeface="Tahoma"/>
            </a:endParaRPr>
          </a:p>
          <a:p>
            <a:pPr algn="just"/>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For their issues/complaint to be dealt with swiftly. </a:t>
            </a:r>
            <a:endParaRPr lang="en-GB" sz="1600">
              <a:solidFill>
                <a:srgbClr val="333333"/>
              </a:solidFill>
              <a:ea typeface="Tahoma"/>
              <a:cs typeface="Tahoma"/>
            </a:endParaRPr>
          </a:p>
          <a:p>
            <a:endParaRPr lang="en-GB" sz="1600">
              <a:solidFill>
                <a:srgbClr val="333333"/>
              </a:solidFill>
              <a:ea typeface="Tahoma"/>
              <a:cs typeface="Tahoma"/>
            </a:endParaRPr>
          </a:p>
          <a:p>
            <a:endParaRPr lang="en-GB" sz="1600">
              <a:solidFill>
                <a:srgbClr val="333333"/>
              </a:solidFill>
            </a:endParaRPr>
          </a:p>
          <a:p>
            <a:pPr marL="285750" indent="-285750">
              <a:buFont typeface="Symbol"/>
              <a:buChar char="•"/>
            </a:pPr>
            <a:r>
              <a:rPr lang="en-GB" sz="1600">
                <a:solidFill>
                  <a:srgbClr val="333333"/>
                </a:solidFill>
              </a:rPr>
              <a:t>To see how decisions are made by following a clear, understandable, and transparent process. </a:t>
            </a:r>
            <a:endParaRPr lang="en-GB" sz="1600">
              <a:solidFill>
                <a:srgbClr val="333333"/>
              </a:solidFill>
              <a:ea typeface="Tahoma"/>
              <a:cs typeface="Tahoma"/>
            </a:endParaRPr>
          </a:p>
          <a:p>
            <a:endParaRPr lang="en-GB" sz="1600">
              <a:solidFill>
                <a:srgbClr val="333333"/>
              </a:solidFill>
              <a:ea typeface="Tahoma"/>
              <a:cs typeface="Tahoma"/>
            </a:endParaRPr>
          </a:p>
          <a:p>
            <a:endParaRPr lang="en-GB" sz="1600">
              <a:solidFill>
                <a:srgbClr val="333333"/>
              </a:solidFill>
            </a:endParaRPr>
          </a:p>
          <a:p>
            <a:pPr marL="285750" indent="-285750">
              <a:buFont typeface="Symbol"/>
              <a:buChar char="•"/>
            </a:pPr>
            <a:r>
              <a:rPr lang="en-GB" sz="1600">
                <a:solidFill>
                  <a:srgbClr val="333333"/>
                </a:solidFill>
              </a:rPr>
              <a:t>Those dealing with their complaint to be sensitive and impartial and make decisions based on objective information and appropriate criteria. </a:t>
            </a:r>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p>
        </p:txBody>
      </p:sp>
    </p:spTree>
    <p:extLst>
      <p:ext uri="{BB962C8B-B14F-4D97-AF65-F5344CB8AC3E}">
        <p14:creationId xmlns:p14="http://schemas.microsoft.com/office/powerpoint/2010/main" val="2946491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fontScale="90000"/>
          </a:bodyPr>
          <a:lstStyle/>
          <a:p>
            <a:r>
              <a:rPr lang="en-GB"/>
              <a:t>Responding to a complaint – What you need to do</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r>
              <a:rPr lang="en-GB" sz="1600" b="1">
                <a:solidFill>
                  <a:srgbClr val="333333"/>
                </a:solidFill>
              </a:rPr>
              <a:t>Make sure you: </a:t>
            </a:r>
            <a:r>
              <a:rPr lang="en-GB" sz="1600">
                <a:solidFill>
                  <a:srgbClr val="333333"/>
                </a:solidFill>
              </a:rPr>
              <a:t>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lgn="just">
              <a:buFont typeface="Symbol"/>
              <a:buChar char="•"/>
            </a:pPr>
            <a:r>
              <a:rPr lang="en-GB" sz="1600">
                <a:solidFill>
                  <a:srgbClr val="333333"/>
                </a:solidFill>
              </a:rPr>
              <a:t>Listen carefully. Confirm the complainant’s concerns and the issues to be investigated. </a:t>
            </a:r>
            <a:endParaRPr lang="en-GB" sz="1600">
              <a:solidFill>
                <a:srgbClr val="333333"/>
              </a:solidFill>
              <a:ea typeface="Tahoma"/>
              <a:cs typeface="Tahoma"/>
            </a:endParaRPr>
          </a:p>
          <a:p>
            <a:pPr algn="just"/>
            <a:endParaRPr lang="en-GB" sz="1600">
              <a:solidFill>
                <a:srgbClr val="333333"/>
              </a:solidFill>
              <a:ea typeface="Tahoma"/>
              <a:cs typeface="Tahoma"/>
            </a:endParaRPr>
          </a:p>
          <a:p>
            <a:pPr marL="285750" indent="-285750" algn="just">
              <a:buFont typeface="Symbol"/>
              <a:buChar char="•"/>
            </a:pPr>
            <a:r>
              <a:rPr lang="en-GB" sz="1600">
                <a:solidFill>
                  <a:srgbClr val="333333"/>
                </a:solidFill>
              </a:rPr>
              <a:t>Ask the complainant what they want to achieve. Can it be resolved straight away?</a:t>
            </a:r>
            <a:endParaRPr lang="en-GB" sz="1600">
              <a:solidFill>
                <a:srgbClr val="333333"/>
              </a:solidFill>
              <a:ea typeface="Tahoma"/>
              <a:cs typeface="Tahoma"/>
            </a:endParaRPr>
          </a:p>
          <a:p>
            <a:pPr algn="just"/>
            <a:r>
              <a:rPr lang="en-GB" sz="1600">
                <a:solidFill>
                  <a:srgbClr val="333333"/>
                </a:solidFill>
                <a:ea typeface="Tahoma"/>
                <a:cs typeface="Tahoma"/>
              </a:rPr>
              <a:t> </a:t>
            </a:r>
          </a:p>
          <a:p>
            <a:pPr marL="285750" indent="-285750" algn="just">
              <a:buFont typeface="Symbol"/>
              <a:buChar char="•"/>
            </a:pPr>
            <a:r>
              <a:rPr lang="en-GB" sz="1600">
                <a:solidFill>
                  <a:srgbClr val="333333"/>
                </a:solidFill>
              </a:rPr>
              <a:t>Manage expectations </a:t>
            </a:r>
          </a:p>
          <a:p>
            <a:pPr algn="just"/>
            <a:endParaRPr lang="en-GB" sz="1600">
              <a:solidFill>
                <a:srgbClr val="333333"/>
              </a:solidFill>
              <a:ea typeface="Tahoma"/>
              <a:cs typeface="Tahoma"/>
            </a:endParaRPr>
          </a:p>
          <a:p>
            <a:pPr marL="285750" indent="-285750" algn="just">
              <a:buFont typeface="Symbol"/>
              <a:buChar char="•"/>
            </a:pPr>
            <a:r>
              <a:rPr lang="en-GB" sz="1600">
                <a:solidFill>
                  <a:srgbClr val="333333"/>
                </a:solidFill>
              </a:rPr>
              <a:t>Share your complaints policy with the complainant. </a:t>
            </a:r>
            <a:endParaRPr lang="en-GB" sz="1600">
              <a:solidFill>
                <a:srgbClr val="333333"/>
              </a:solidFill>
              <a:ea typeface="Tahoma"/>
              <a:cs typeface="Tahoma"/>
            </a:endParaRPr>
          </a:p>
          <a:p>
            <a:pPr marL="285750" indent="-285750" algn="just">
              <a:buFont typeface="Symbol"/>
              <a:buChar char="•"/>
            </a:pPr>
            <a:endParaRPr lang="en-GB" sz="1600">
              <a:solidFill>
                <a:srgbClr val="333333"/>
              </a:solidFill>
            </a:endParaRPr>
          </a:p>
          <a:p>
            <a:pPr marL="285750" indent="-285750" algn="just">
              <a:buFont typeface="Symbol"/>
              <a:buChar char="•"/>
            </a:pPr>
            <a:r>
              <a:rPr lang="en-GB" sz="1600">
                <a:solidFill>
                  <a:srgbClr val="333333"/>
                </a:solidFill>
              </a:rPr>
              <a:t>Agree how to keep the complainant updated and involved, and how often. </a:t>
            </a:r>
            <a:endParaRPr lang="en-GB" sz="1600">
              <a:solidFill>
                <a:srgbClr val="333333"/>
              </a:solidFill>
              <a:ea typeface="Tahoma"/>
              <a:cs typeface="Tahoma"/>
            </a:endParaRPr>
          </a:p>
          <a:p>
            <a:pPr algn="just"/>
            <a:endParaRPr lang="en-GB" sz="1600">
              <a:solidFill>
                <a:srgbClr val="333333"/>
              </a:solidFill>
              <a:ea typeface="Tahoma"/>
              <a:cs typeface="Tahoma"/>
            </a:endParaRPr>
          </a:p>
          <a:p>
            <a:pPr algn="just"/>
            <a:endParaRPr lang="en-GB" sz="1600">
              <a:solidFill>
                <a:srgbClr val="333333"/>
              </a:solidFill>
              <a:latin typeface="Calibri"/>
              <a:ea typeface="Calibri"/>
              <a:cs typeface="Calibri"/>
            </a:endParaRPr>
          </a:p>
          <a:p>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p>
        </p:txBody>
      </p:sp>
    </p:spTree>
    <p:extLst>
      <p:ext uri="{BB962C8B-B14F-4D97-AF65-F5344CB8AC3E}">
        <p14:creationId xmlns:p14="http://schemas.microsoft.com/office/powerpoint/2010/main" val="241487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t>Complaint investigation</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lnSpcReduction="10000"/>
          </a:bodyPr>
          <a:lstStyle/>
          <a:p>
            <a:r>
              <a:rPr lang="en-GB" sz="1600" b="1">
                <a:solidFill>
                  <a:srgbClr val="333333"/>
                </a:solidFill>
              </a:rPr>
              <a:t>Be clear and transparent throughout your investigation and explain the investigation process at the start. This should include: </a:t>
            </a:r>
            <a:endParaRPr lang="en-GB" sz="1600" b="1">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That implied consent is presumed to share complainants name and complaint details as and where necessary to conduct the investigation.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What evidence you will consider.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Who you will speak to.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Who will give advice/independent opinion.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How you will decide if the care or service provided was right or not.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buFont typeface="Symbol"/>
              <a:buChar char="•"/>
            </a:pPr>
            <a:r>
              <a:rPr lang="en-GB" sz="1600">
                <a:solidFill>
                  <a:srgbClr val="333333"/>
                </a:solidFill>
              </a:rPr>
              <a:t>Who will be involved in decision-making. </a:t>
            </a:r>
            <a:endParaRPr lang="en-GB" sz="1600">
              <a:solidFill>
                <a:srgbClr val="333333"/>
              </a:solidFill>
              <a:ea typeface="Tahoma"/>
              <a:cs typeface="Tahoma"/>
            </a:endParaRPr>
          </a:p>
          <a:p>
            <a:endParaRPr lang="en-GB" sz="1200">
              <a:solidFill>
                <a:srgbClr val="333333"/>
              </a:solidFill>
              <a:ea typeface="Tahoma"/>
              <a:cs typeface="Tahoma"/>
            </a:endParaRPr>
          </a:p>
          <a:p>
            <a:endParaRPr lang="en-GB" sz="1200">
              <a:solidFill>
                <a:srgbClr val="333333"/>
              </a:solidFill>
              <a:ea typeface="Tahoma"/>
              <a:cs typeface="Tahoma"/>
            </a:endParaRPr>
          </a:p>
          <a:p>
            <a:endParaRPr lang="en-GB" sz="1200">
              <a:solidFill>
                <a:srgbClr val="333333"/>
              </a:solidFill>
              <a:ea typeface="Tahoma"/>
              <a:cs typeface="Tahoma"/>
            </a:endParaRPr>
          </a:p>
          <a:p>
            <a:r>
              <a:rPr lang="en-GB" sz="1100">
                <a:solidFill>
                  <a:srgbClr val="333333"/>
                </a:solidFill>
              </a:rPr>
              <a:t> </a:t>
            </a:r>
            <a:endParaRPr lang="en-GB" sz="1100">
              <a:solidFill>
                <a:srgbClr val="333333"/>
              </a:solidFill>
              <a:ea typeface="Tahoma"/>
              <a:cs typeface="Tahoma"/>
            </a:endParaRPr>
          </a:p>
          <a:p>
            <a:endParaRPr lang="en-GB" sz="1600">
              <a:solidFill>
                <a:srgbClr val="333333"/>
              </a:solidFill>
              <a:latin typeface="Tahoma"/>
              <a:ea typeface="Tahoma"/>
              <a:cs typeface="Tahoma"/>
            </a:endParaRPr>
          </a:p>
          <a:p>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p>
        </p:txBody>
      </p:sp>
    </p:spTree>
    <p:extLst>
      <p:ext uri="{BB962C8B-B14F-4D97-AF65-F5344CB8AC3E}">
        <p14:creationId xmlns:p14="http://schemas.microsoft.com/office/powerpoint/2010/main" val="4089428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E1F3-E356-4227-B0ED-944B114F8239}"/>
              </a:ext>
            </a:extLst>
          </p:cNvPr>
          <p:cNvSpPr>
            <a:spLocks noGrp="1"/>
          </p:cNvSpPr>
          <p:nvPr>
            <p:ph type="title"/>
          </p:nvPr>
        </p:nvSpPr>
        <p:spPr/>
        <p:txBody>
          <a:bodyPr>
            <a:normAutofit/>
          </a:bodyPr>
          <a:lstStyle/>
          <a:p>
            <a:r>
              <a:rPr lang="en-GB"/>
              <a:t>Complaint investigation</a:t>
            </a:r>
          </a:p>
        </p:txBody>
      </p:sp>
      <p:sp>
        <p:nvSpPr>
          <p:cNvPr id="3" name="Content Placeholder 2">
            <a:extLst>
              <a:ext uri="{FF2B5EF4-FFF2-40B4-BE49-F238E27FC236}">
                <a16:creationId xmlns:a16="http://schemas.microsoft.com/office/drawing/2014/main" id="{BB088EB0-9A9A-460D-B55E-6F25A4E2DD84}"/>
              </a:ext>
            </a:extLst>
          </p:cNvPr>
          <p:cNvSpPr>
            <a:spLocks noGrp="1"/>
          </p:cNvSpPr>
          <p:nvPr>
            <p:ph idx="1"/>
          </p:nvPr>
        </p:nvSpPr>
        <p:spPr/>
        <p:txBody>
          <a:bodyPr vert="horz" lIns="91440" tIns="45720" rIns="91440" bIns="45720" rtlCol="0" anchor="t">
            <a:normAutofit/>
          </a:bodyPr>
          <a:lstStyle/>
          <a:p>
            <a:endParaRPr lang="en-GB" sz="1100">
              <a:solidFill>
                <a:srgbClr val="333333"/>
              </a:solidFill>
            </a:endParaRPr>
          </a:p>
          <a:p>
            <a:r>
              <a:rPr lang="en-GB" sz="1600" b="1">
                <a:solidFill>
                  <a:srgbClr val="333333"/>
                </a:solidFill>
              </a:rPr>
              <a:t>Throughout the investigation remember to:</a:t>
            </a:r>
            <a:r>
              <a:rPr lang="en-GB" sz="1600">
                <a:solidFill>
                  <a:srgbClr val="333333"/>
                </a:solidFill>
              </a:rPr>
              <a:t> </a:t>
            </a:r>
            <a:endParaRPr lang="en-GB" sz="1600">
              <a:solidFill>
                <a:srgbClr val="333333"/>
              </a:solidFill>
              <a:ea typeface="Tahoma"/>
              <a:cs typeface="Tahoma"/>
            </a:endParaRPr>
          </a:p>
          <a:p>
            <a:endParaRPr lang="en-GB" sz="1600">
              <a:solidFill>
                <a:srgbClr val="333333"/>
              </a:solidFill>
              <a:ea typeface="Tahoma"/>
              <a:cs typeface="Tahoma"/>
            </a:endParaRPr>
          </a:p>
          <a:p>
            <a:pPr marL="285750" indent="-285750" algn="just">
              <a:buFont typeface="Symbol,Sans-Serif"/>
              <a:buChar char="•"/>
            </a:pPr>
            <a:r>
              <a:rPr lang="en-GB" sz="1600">
                <a:solidFill>
                  <a:srgbClr val="333333"/>
                </a:solidFill>
              </a:rPr>
              <a:t>Make sure you meet the requirements of any regulations and local policies and procedures. </a:t>
            </a:r>
            <a:endParaRPr lang="en-GB" sz="1600">
              <a:solidFill>
                <a:srgbClr val="333333"/>
              </a:solidFill>
              <a:ea typeface="Tahoma"/>
              <a:cs typeface="Tahoma"/>
            </a:endParaRPr>
          </a:p>
          <a:p>
            <a:pPr algn="just"/>
            <a:endParaRPr lang="en-GB" sz="1600">
              <a:solidFill>
                <a:srgbClr val="333333"/>
              </a:solidFill>
              <a:ea typeface="Tahoma"/>
              <a:cs typeface="Tahoma"/>
            </a:endParaRPr>
          </a:p>
          <a:p>
            <a:pPr marL="285750" indent="-285750" algn="just">
              <a:buFont typeface="Symbol,Sans-Serif"/>
              <a:buChar char="•"/>
            </a:pPr>
            <a:r>
              <a:rPr lang="en-GB" sz="1600">
                <a:solidFill>
                  <a:srgbClr val="333333"/>
                </a:solidFill>
              </a:rPr>
              <a:t>Keep accurate records. </a:t>
            </a:r>
            <a:endParaRPr lang="en-GB" sz="1600">
              <a:solidFill>
                <a:srgbClr val="333333"/>
              </a:solidFill>
              <a:ea typeface="Tahoma"/>
              <a:cs typeface="Tahoma"/>
            </a:endParaRPr>
          </a:p>
          <a:p>
            <a:pPr marL="971550" lvl="1" indent="-285750" algn="just">
              <a:buFont typeface="Courier New"/>
              <a:buChar char="o"/>
            </a:pPr>
            <a:r>
              <a:rPr lang="en-GB" sz="1600">
                <a:solidFill>
                  <a:srgbClr val="333333"/>
                </a:solidFill>
                <a:ea typeface="Tahoma"/>
                <a:cs typeface="Tahoma"/>
              </a:rPr>
              <a:t>All complaint correspondence </a:t>
            </a:r>
          </a:p>
          <a:p>
            <a:pPr marL="971550" lvl="1" indent="-285750" algn="just">
              <a:buFont typeface="Courier New"/>
              <a:buChar char="o"/>
            </a:pPr>
            <a:r>
              <a:rPr lang="en-GB" sz="1600">
                <a:solidFill>
                  <a:srgbClr val="333333"/>
                </a:solidFill>
                <a:ea typeface="Tahoma"/>
                <a:cs typeface="Tahoma"/>
              </a:rPr>
              <a:t>Notes of relevant telephone conversations and meetings</a:t>
            </a:r>
          </a:p>
          <a:p>
            <a:pPr marL="971550" lvl="1" indent="-285750" algn="just">
              <a:buFont typeface="Courier New"/>
              <a:buChar char="o"/>
            </a:pPr>
            <a:r>
              <a:rPr lang="en-GB" sz="1600">
                <a:solidFill>
                  <a:srgbClr val="333333"/>
                </a:solidFill>
                <a:ea typeface="Tahoma"/>
                <a:cs typeface="Tahoma"/>
              </a:rPr>
              <a:t>Any relevant internal and external emails</a:t>
            </a:r>
          </a:p>
          <a:p>
            <a:pPr marL="971550" lvl="1" indent="-285750" algn="just">
              <a:buFont typeface="Courier New"/>
              <a:buChar char="o"/>
            </a:pPr>
            <a:r>
              <a:rPr lang="en-GB" sz="1600">
                <a:solidFill>
                  <a:srgbClr val="333333"/>
                </a:solidFill>
                <a:ea typeface="Tahoma"/>
                <a:cs typeface="Tahoma"/>
              </a:rPr>
              <a:t>Any statements from staff or witnesses</a:t>
            </a:r>
          </a:p>
          <a:p>
            <a:pPr marL="971550" lvl="1" indent="-285750" algn="just">
              <a:buFont typeface="Courier New"/>
              <a:buChar char="o"/>
            </a:pPr>
            <a:r>
              <a:rPr lang="en-GB" sz="1600">
                <a:solidFill>
                  <a:srgbClr val="333333"/>
                </a:solidFill>
                <a:ea typeface="Tahoma"/>
                <a:cs typeface="Tahoma"/>
              </a:rPr>
              <a:t>Documentation about action you have taken as a result of the complaint</a:t>
            </a:r>
          </a:p>
          <a:p>
            <a:endParaRPr lang="en-GB" sz="1200">
              <a:solidFill>
                <a:srgbClr val="333333"/>
              </a:solidFill>
            </a:endParaRPr>
          </a:p>
          <a:p>
            <a:endParaRPr lang="en-GB" sz="1200">
              <a:solidFill>
                <a:srgbClr val="333333"/>
              </a:solidFill>
            </a:endParaRPr>
          </a:p>
          <a:p>
            <a:endParaRPr lang="en-GB" sz="1200">
              <a:solidFill>
                <a:srgbClr val="333333"/>
              </a:solidFill>
            </a:endParaRPr>
          </a:p>
          <a:p>
            <a:r>
              <a:rPr lang="en-GB" sz="1100">
                <a:solidFill>
                  <a:srgbClr val="333333"/>
                </a:solidFill>
              </a:rPr>
              <a:t> </a:t>
            </a:r>
            <a:endParaRPr lang="en-GB" sz="1100">
              <a:solidFill>
                <a:srgbClr val="333333"/>
              </a:solidFill>
              <a:ea typeface="Tahoma"/>
              <a:cs typeface="Tahoma"/>
            </a:endParaRPr>
          </a:p>
          <a:p>
            <a:endParaRPr lang="en-GB" sz="1600">
              <a:solidFill>
                <a:srgbClr val="333333"/>
              </a:solidFill>
              <a:latin typeface="Tahoma"/>
              <a:ea typeface="Tahoma"/>
              <a:cs typeface="Tahoma"/>
            </a:endParaRPr>
          </a:p>
          <a:p>
            <a:endParaRPr lang="en-GB" sz="1600">
              <a:solidFill>
                <a:srgbClr val="333333"/>
              </a:solidFill>
              <a:ea typeface="Tahoma"/>
              <a:cs typeface="Tahoma"/>
            </a:endParaRPr>
          </a:p>
          <a:p>
            <a:pPr algn="just"/>
            <a:endParaRPr lang="en-GB" sz="1400">
              <a:solidFill>
                <a:srgbClr val="333333"/>
              </a:solidFill>
              <a:ea typeface="Tahoma"/>
              <a:cs typeface="Tahoma"/>
            </a:endParaRPr>
          </a:p>
          <a:p>
            <a:endParaRPr lang="en-GB">
              <a:ea typeface="Tahoma"/>
              <a:cs typeface="Tahoma"/>
            </a:endParaRPr>
          </a:p>
          <a:p>
            <a:endParaRPr lang="en-GB"/>
          </a:p>
        </p:txBody>
      </p:sp>
    </p:spTree>
    <p:extLst>
      <p:ext uri="{BB962C8B-B14F-4D97-AF65-F5344CB8AC3E}">
        <p14:creationId xmlns:p14="http://schemas.microsoft.com/office/powerpoint/2010/main" val="2777006475"/>
      </p:ext>
    </p:extLst>
  </p:cSld>
  <p:clrMapOvr>
    <a:masterClrMapping/>
  </p:clrMapOvr>
</p:sld>
</file>

<file path=ppt/theme/theme1.xml><?xml version="1.0" encoding="utf-8"?>
<a:theme xmlns:a="http://schemas.openxmlformats.org/drawingml/2006/main" name="The Bikeability Trust">
  <a:themeElements>
    <a:clrScheme name="The Bikeability Trust">
      <a:dk1>
        <a:sysClr val="windowText" lastClr="000000"/>
      </a:dk1>
      <a:lt1>
        <a:sysClr val="window" lastClr="FFFFFF"/>
      </a:lt1>
      <a:dk2>
        <a:srgbClr val="3C3C3B"/>
      </a:dk2>
      <a:lt2>
        <a:srgbClr val="D7F7FA"/>
      </a:lt2>
      <a:accent1>
        <a:srgbClr val="FFCECD"/>
      </a:accent1>
      <a:accent2>
        <a:srgbClr val="FFE6C2"/>
      </a:accent2>
      <a:accent3>
        <a:srgbClr val="D7F6CF"/>
      </a:accent3>
      <a:accent4>
        <a:srgbClr val="D7F7FA"/>
      </a:accent4>
      <a:accent5>
        <a:srgbClr val="CECECE"/>
      </a:accent5>
      <a:accent6>
        <a:srgbClr val="FFCECD"/>
      </a:accent6>
      <a:hlink>
        <a:srgbClr val="76DBE8"/>
      </a:hlink>
      <a:folHlink>
        <a:srgbClr val="FF9E1B"/>
      </a:folHlink>
    </a:clrScheme>
    <a:fontScheme name="The Bikeability Trust">
      <a:majorFont>
        <a:latin typeface="Tahoma Bold"/>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54507d-80b7-4732-aa91-1bd259b279a1">
      <Terms xmlns="http://schemas.microsoft.com/office/infopath/2007/PartnerControls"/>
    </lcf76f155ced4ddcb4097134ff3c332f>
    <TaxCatchAll xmlns="5478f610-55f3-467b-bec7-79e756b45d50" xsi:nil="true"/>
    <Thumbnail xmlns="c754507d-80b7-4732-aa91-1bd259b279a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0ADC7A3CCD1645915F53E5A5890C4B" ma:contentTypeVersion="21" ma:contentTypeDescription="Create a new document." ma:contentTypeScope="" ma:versionID="1c93a8b094b438596034c229f63ace69">
  <xsd:schema xmlns:xsd="http://www.w3.org/2001/XMLSchema" xmlns:xs="http://www.w3.org/2001/XMLSchema" xmlns:p="http://schemas.microsoft.com/office/2006/metadata/properties" xmlns:ns2="c754507d-80b7-4732-aa91-1bd259b279a1" xmlns:ns3="5478f610-55f3-467b-bec7-79e756b45d50" targetNamespace="http://schemas.microsoft.com/office/2006/metadata/properties" ma:root="true" ma:fieldsID="e99cca494078d08433fb640da117849b" ns2:_="" ns3:_="">
    <xsd:import namespace="c754507d-80b7-4732-aa91-1bd259b279a1"/>
    <xsd:import namespace="5478f610-55f3-467b-bec7-79e756b45d5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3:SharedWithUsers" minOccurs="0"/>
                <xsd:element ref="ns3:SharedWithDetail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Thumbnai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4507d-80b7-4732-aa91-1bd259b279a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ed9410b-0085-4582-863b-bbeba6af09ed" ma:termSetId="09814cd3-568e-fe90-9814-8d621ff8fb84" ma:anchorId="fba54fb3-c3e1-fe81-a776-ca4b69148c4d" ma:open="true" ma:isKeyword="false">
      <xsd:complexType>
        <xsd:sequence>
          <xsd:element ref="pc:Terms" minOccurs="0" maxOccurs="1"/>
        </xsd:sequence>
      </xsd:complexType>
    </xsd:element>
    <xsd:element name="Thumbnail" ma:index="24" nillable="true" ma:displayName="Thumbnail" ma:format="Thumbnail" ma:internalName="Thumbnail">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78f610-55f3-467b-bec7-79e756b45d50"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bce2a29c-75f6-418c-8038-b8d6b6e79fd6}" ma:internalName="TaxCatchAll" ma:showField="CatchAllData" ma:web="5478f610-55f3-467b-bec7-79e756b45d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50E27A-B29D-4B37-8498-3C7753896DA0}">
  <ds:schemaRefs>
    <ds:schemaRef ds:uri="http://schemas.microsoft.com/sharepoint/v3/contenttype/forms"/>
  </ds:schemaRefs>
</ds:datastoreItem>
</file>

<file path=customXml/itemProps2.xml><?xml version="1.0" encoding="utf-8"?>
<ds:datastoreItem xmlns:ds="http://schemas.openxmlformats.org/officeDocument/2006/customXml" ds:itemID="{6B256056-A9F8-4BD3-8650-E2C27E4CC293}">
  <ds:schemaRefs>
    <ds:schemaRef ds:uri="5478f610-55f3-467b-bec7-79e756b45d50"/>
    <ds:schemaRef ds:uri="c754507d-80b7-4732-aa91-1bd259b279a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6F38CA5-B9DF-4349-B6DB-CDB78D3199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54507d-80b7-4732-aa91-1bd259b279a1"/>
    <ds:schemaRef ds:uri="5478f610-55f3-467b-bec7-79e756b45d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The Bikeability Trust</vt:lpstr>
      <vt:lpstr>PowerPoint Presentation</vt:lpstr>
      <vt:lpstr>Complaints Handling</vt:lpstr>
      <vt:lpstr>Complaints Handling</vt:lpstr>
      <vt:lpstr>Complaints Process / Stages</vt:lpstr>
      <vt:lpstr>How to recognise a complaint</vt:lpstr>
      <vt:lpstr>Responding to a complaint – What people want</vt:lpstr>
      <vt:lpstr>Responding to a complaint – What you need to do</vt:lpstr>
      <vt:lpstr>Complaint investigation</vt:lpstr>
      <vt:lpstr>Complaint investigation</vt:lpstr>
      <vt:lpstr>Complaint outcome</vt:lpstr>
      <vt:lpstr>Complaint outcome</vt:lpstr>
      <vt:lpstr>Learning from complaints</vt:lpstr>
      <vt:lpstr>Reporting of complaints</vt:lpstr>
      <vt:lpstr>Useful Documents and Links</vt:lpstr>
      <vt:lpstr>Support from the Trust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Tarbit</dc:creator>
  <cp:revision>8</cp:revision>
  <dcterms:created xsi:type="dcterms:W3CDTF">2022-04-11T08:39:52Z</dcterms:created>
  <dcterms:modified xsi:type="dcterms:W3CDTF">2025-01-14T13:11:39Z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0x010100840ADC7A3CCD1645915F53E5A5890C4B</vt:lpwstr>
  </property>
  <property fmtid="{D5CDD505-2E9C-101B-9397-08002B2CF9AE}" pid="3" name="MediaServiceImageTags">
    <vt:lpwstr/>
  </property>
</Properties>
</file>