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theme/theme2.xml" ContentType="application/vnd.openxmlformats-officedocument.theme+xml"/>
  <Override PartName="/ppt/comments/modernComment_107_8FCA136.xml" ContentType="application/vnd.ms-powerpoint.comments+xml"/>
  <Override PartName="/ppt/comments/modernComment_14B_8A999E10.xml" ContentType="application/vnd.ms-powerpoint.comments+xml"/>
  <Override PartName="/ppt/comments/modernComment_14C_BE815AF8.xml" ContentType="application/vnd.ms-powerpoint.comments+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4"/>
  </p:sldMasterIdLst>
  <p:handoutMasterIdLst>
    <p:handoutMasterId r:id="rId23"/>
  </p:handoutMasterIdLst>
  <p:sldIdLst>
    <p:sldId id="257" r:id="rId5"/>
    <p:sldId id="259" r:id="rId6"/>
    <p:sldId id="263" r:id="rId7"/>
    <p:sldId id="327" r:id="rId8"/>
    <p:sldId id="317" r:id="rId9"/>
    <p:sldId id="264" r:id="rId10"/>
    <p:sldId id="322" r:id="rId11"/>
    <p:sldId id="323" r:id="rId12"/>
    <p:sldId id="328" r:id="rId13"/>
    <p:sldId id="315" r:id="rId14"/>
    <p:sldId id="331" r:id="rId15"/>
    <p:sldId id="329" r:id="rId16"/>
    <p:sldId id="330" r:id="rId17"/>
    <p:sldId id="319" r:id="rId18"/>
    <p:sldId id="332" r:id="rId19"/>
    <p:sldId id="325" r:id="rId20"/>
    <p:sldId id="324" r:id="rId21"/>
    <p:sldId id="279"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DC2BC2A-6B46-8148-ADF2-C08A76FE2D6E}" name="Josie Walker" initials="JW" userId="S::josie@bikeabilitytrust.org::c1832776-be14-4745-9f07-b68c24ee78f4" providerId="AD"/>
  <p188:author id="{0151D03A-349C-A098-A294-9CCA240B2F13}" name="Sally Watson-Jones" initials="SW" userId="S::sally@bikeabilitytrust.org::83cd9a44-35fb-49c5-9e46-9b91c004708a" providerId="AD"/>
  <p188:author id="{819C7DAB-7BE7-8A40-68E6-5B7BFF2211C7}" name="Emily Cherry" initials="EC" userId="S::emily@bikeabilitytrust.org::6a28ebec-8d42-4138-bd00-18de02c1085f" providerId="AD"/>
  <p188:author id="{D616A7F3-1AAB-FF66-79BB-A3B45041CE65}" name="Louise Sanders" initials="LS" userId="S::louise@bikeabilitytrust.org::e756a075-5474-4121-9dc9-ff5b6bdb47b6"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7F7FA"/>
    <a:srgbClr val="FFF5E7"/>
    <a:srgbClr val="FFE8E7"/>
    <a:srgbClr val="EAFAE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98CCDFA-B087-7594-2CA4-3CBF128ED0C1}" v="2" dt="2025-01-22T14:08:54.738"/>
    <p1510:client id="{73409191-0E97-4E9D-A102-09D11B709FC9}" v="21" dt="2025-01-23T09:48:52.57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9" d="100"/>
          <a:sy n="109" d="100"/>
        </p:scale>
        <p:origin x="888" y="96"/>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28"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bleStyles" Target="tableStyles.xml"/></Relationships>
</file>

<file path=ppt/comments/modernComment_107_8FCA136.xml><?xml version="1.0" encoding="utf-8"?>
<p188:cmLst xmlns:a="http://schemas.openxmlformats.org/drawingml/2006/main" xmlns:r="http://schemas.openxmlformats.org/officeDocument/2006/relationships" xmlns:p188="http://schemas.microsoft.com/office/powerpoint/2018/8/main">
  <p188:cm id="{ADD584B8-06D9-4FCE-81C8-582A47426201}" authorId="{819C7DAB-7BE7-8A40-68E6-5B7BFF2211C7}" status="resolved" created="2024-01-30T07:58:44.218" complete="100000">
    <ac:deMkLst xmlns:ac="http://schemas.microsoft.com/office/drawing/2013/main/command">
      <pc:docMk xmlns:pc="http://schemas.microsoft.com/office/powerpoint/2013/main/command"/>
      <pc:sldMk xmlns:pc="http://schemas.microsoft.com/office/powerpoint/2013/main/command" cId="150774070" sldId="263"/>
      <ac:spMk id="3" creationId="{D819A83C-2AB1-4B16-B249-C927C80D64AB}"/>
    </ac:deMkLst>
    <p188:txBody>
      <a:bodyPr/>
      <a:lstStyle/>
      <a:p>
        <a:r>
          <a:rPr lang="en-US"/>
          <a:t>[@Josie Walker] can I suggest changing the order here? I think its important to start with 7 first, then 6 before you move onto the what and how. Setting the context of why we need to report is critical it feels like to me?</a:t>
        </a:r>
      </a:p>
    </p188:txBody>
    <p188:extLst>
      <p:ext xmlns:p="http://schemas.openxmlformats.org/presentationml/2006/main" uri="{57CB4572-C831-44C2-8A1C-0ADB6CCDFE69}">
        <p223:reactions xmlns:p223="http://schemas.microsoft.com/office/powerpoint/2022/03/main">
          <p223:rxn type="👍">
            <p223:instance time="2024-01-30T08:52:35.239" authorId="{6DC2BC2A-6B46-8148-ADF2-C08A76FE2D6E}"/>
          </p223:rxn>
        </p223:reactions>
      </p:ext>
    </p188:extLst>
  </p188:cm>
</p188:cmLst>
</file>

<file path=ppt/comments/modernComment_14B_8A999E10.xml><?xml version="1.0" encoding="utf-8"?>
<p188:cmLst xmlns:a="http://schemas.openxmlformats.org/drawingml/2006/main" xmlns:r="http://schemas.openxmlformats.org/officeDocument/2006/relationships" xmlns:p188="http://schemas.microsoft.com/office/powerpoint/2018/8/main">
  <p188:cm id="{690D40A2-06A5-4626-A8C1-7C0E4FFE3E69}" authorId="{819C7DAB-7BE7-8A40-68E6-5B7BFF2211C7}" status="resolved" created="2024-01-30T08:17:36.050" complete="100000">
    <ac:deMkLst xmlns:ac="http://schemas.microsoft.com/office/drawing/2013/main/command">
      <pc:docMk xmlns:pc="http://schemas.microsoft.com/office/powerpoint/2013/main/command"/>
      <pc:sldMk xmlns:pc="http://schemas.microsoft.com/office/powerpoint/2013/main/command" cId="2325323280" sldId="331"/>
      <ac:spMk id="2" creationId="{9479F7C2-E772-73F0-79A2-3D4A59211270}"/>
    </ac:deMkLst>
    <p188:txBody>
      <a:bodyPr/>
      <a:lstStyle/>
      <a:p>
        <a:r>
          <a:rPr lang="en-US"/>
          <a:t>[@Josie Walker]  I think it needs a slide here on how we support and the process. Eg issue a SI form and ask you to complete, set up media monitoring alters , give you agreed lines for media etc - these are the things to raise awareness with industry about how we support. </a:t>
        </a:r>
      </a:p>
    </p188:txBody>
    <p188:extLst>
      <p:ext xmlns:p="http://schemas.openxmlformats.org/presentationml/2006/main" uri="{57CB4572-C831-44C2-8A1C-0ADB6CCDFE69}">
        <p223:reactions xmlns:p223="http://schemas.microsoft.com/office/powerpoint/2022/03/main">
          <p223:rxn type="👍">
            <p223:instance time="2024-01-30T09:03:58.247" authorId="{6DC2BC2A-6B46-8148-ADF2-C08A76FE2D6E}"/>
          </p223:rxn>
        </p223:reactions>
      </p:ext>
    </p188:extLst>
  </p188:cm>
</p188:cmLst>
</file>

<file path=ppt/comments/modernComment_14C_BE815AF8.xml><?xml version="1.0" encoding="utf-8"?>
<p188:cmLst xmlns:a="http://schemas.openxmlformats.org/drawingml/2006/main" xmlns:r="http://schemas.openxmlformats.org/officeDocument/2006/relationships" xmlns:p188="http://schemas.microsoft.com/office/powerpoint/2018/8/main">
  <p188:cm id="{BD63304F-7EB5-421F-AAF8-826F33ADB548}" authorId="{819C7DAB-7BE7-8A40-68E6-5B7BFF2211C7}" status="resolved" created="2024-01-30T08:36:41.054" complete="100000">
    <ac:deMkLst xmlns:ac="http://schemas.microsoft.com/office/drawing/2013/main/command">
      <pc:docMk xmlns:pc="http://schemas.microsoft.com/office/powerpoint/2013/main/command"/>
      <pc:sldMk xmlns:pc="http://schemas.microsoft.com/office/powerpoint/2013/main/command" cId="3196148472" sldId="332"/>
      <ac:spMk id="3" creationId="{3F1F3D50-2A4F-3068-BA4A-5AB5F07B1285}"/>
    </ac:deMkLst>
    <p188:txBody>
      <a:bodyPr/>
      <a:lstStyle/>
      <a:p>
        <a:r>
          <a:rPr lang="en-US"/>
          <a:t>suggested a quick recap - but maybe some design work would be good!</a:t>
        </a:r>
      </a:p>
    </p188:txBody>
  </p188:cm>
</p188: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42B890B-079F-4BA1-2FC9-69F79759A2C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4A558809-78B1-AE70-0334-D46F82705ADF}"/>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070E2DF-8482-4094-8F6D-CB11BCFAEF35}" type="datetimeFigureOut">
              <a:rPr lang="en-GB" smtClean="0"/>
              <a:t>28/01/2025</a:t>
            </a:fld>
            <a:endParaRPr lang="en-GB"/>
          </a:p>
        </p:txBody>
      </p:sp>
      <p:sp>
        <p:nvSpPr>
          <p:cNvPr id="4" name="Footer Placeholder 3">
            <a:extLst>
              <a:ext uri="{FF2B5EF4-FFF2-40B4-BE49-F238E27FC236}">
                <a16:creationId xmlns:a16="http://schemas.microsoft.com/office/drawing/2014/main" id="{06F74C74-C39F-DE5E-53A1-FFC239D59A8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09441D7E-D110-BD2F-F1BC-3833C38B9B0D}"/>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67CA283-DC79-45AE-9AC2-93759FCA75AC}" type="slidenum">
              <a:rPr lang="en-GB" smtClean="0"/>
              <a:t>‹#›</a:t>
            </a:fld>
            <a:endParaRPr lang="en-GB"/>
          </a:p>
        </p:txBody>
      </p:sp>
    </p:spTree>
    <p:extLst>
      <p:ext uri="{BB962C8B-B14F-4D97-AF65-F5344CB8AC3E}">
        <p14:creationId xmlns:p14="http://schemas.microsoft.com/office/powerpoint/2010/main" val="44127421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userDrawn="1">
  <p:cSld name="Cover">
    <p:spTree>
      <p:nvGrpSpPr>
        <p:cNvPr id="1" name=""/>
        <p:cNvGrpSpPr/>
        <p:nvPr/>
      </p:nvGrpSpPr>
      <p:grpSpPr>
        <a:xfrm>
          <a:off x="0" y="0"/>
          <a:ext cx="0" cy="0"/>
          <a:chOff x="0" y="0"/>
          <a:chExt cx="0" cy="0"/>
        </a:xfrm>
      </p:grpSpPr>
      <p:pic>
        <p:nvPicPr>
          <p:cNvPr id="3" name="Picture 2" descr="Logo&#10;&#10;Description automatically generated with low confidence">
            <a:extLst>
              <a:ext uri="{FF2B5EF4-FFF2-40B4-BE49-F238E27FC236}">
                <a16:creationId xmlns:a16="http://schemas.microsoft.com/office/drawing/2014/main" id="{EAFF5408-5D1F-21F5-4CE4-59527263431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048000" y="2058301"/>
            <a:ext cx="6096000" cy="2741397"/>
          </a:xfrm>
          <a:prstGeom prst="rect">
            <a:avLst/>
          </a:prstGeom>
        </p:spPr>
      </p:pic>
    </p:spTree>
    <p:extLst>
      <p:ext uri="{BB962C8B-B14F-4D97-AF65-F5344CB8AC3E}">
        <p14:creationId xmlns:p14="http://schemas.microsoft.com/office/powerpoint/2010/main" val="17955395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3_Agenda">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C813E4BE-D0E5-B9FC-A232-DA52C5761A4A}"/>
              </a:ext>
            </a:extLst>
          </p:cNvPr>
          <p:cNvSpPr/>
          <p:nvPr userDrawn="1"/>
        </p:nvSpPr>
        <p:spPr>
          <a:xfrm>
            <a:off x="0" y="430877"/>
            <a:ext cx="5648150" cy="599624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BBA70F70-8385-92C1-F8DC-DBBF44EF104C}"/>
              </a:ext>
            </a:extLst>
          </p:cNvPr>
          <p:cNvSpPr>
            <a:spLocks noGrp="1"/>
          </p:cNvSpPr>
          <p:nvPr>
            <p:ph type="title"/>
          </p:nvPr>
        </p:nvSpPr>
        <p:spPr>
          <a:xfrm>
            <a:off x="6096000" y="430877"/>
            <a:ext cx="5648150" cy="1312599"/>
          </a:xfrm>
          <a:prstGeom prst="rect">
            <a:avLst/>
          </a:prstGeo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C5B944E-646C-F272-474D-D6B6AA8708FB}"/>
              </a:ext>
            </a:extLst>
          </p:cNvPr>
          <p:cNvSpPr>
            <a:spLocks noGrp="1"/>
          </p:cNvSpPr>
          <p:nvPr>
            <p:ph idx="1" hasCustomPrompt="1"/>
          </p:nvPr>
        </p:nvSpPr>
        <p:spPr>
          <a:xfrm>
            <a:off x="6096000" y="2021773"/>
            <a:ext cx="5648150" cy="4405350"/>
          </a:xfrm>
        </p:spPr>
        <p:txBody>
          <a:bodyPr/>
          <a:lstStyle>
            <a:lvl1pPr marL="0" indent="0">
              <a:lnSpc>
                <a:spcPct val="150000"/>
              </a:lnSpc>
              <a:buNone/>
              <a:defRPr/>
            </a:lvl1pPr>
          </a:lstStyle>
          <a:p>
            <a:pPr lvl="0"/>
            <a:r>
              <a:rPr lang="en-US"/>
              <a:t>Items Go Here</a:t>
            </a:r>
          </a:p>
          <a:p>
            <a:pPr marL="0" marR="0" lvl="0" indent="0" algn="l" defTabSz="914400" rtl="0" eaLnBrk="1" fontAlgn="auto" latinLnBrk="0" hangingPunct="1">
              <a:lnSpc>
                <a:spcPct val="150000"/>
              </a:lnSpc>
              <a:spcBef>
                <a:spcPts val="1000"/>
              </a:spcBef>
              <a:spcAft>
                <a:spcPts val="0"/>
              </a:spcAft>
              <a:buClrTx/>
              <a:buSzTx/>
              <a:buFont typeface="Arial" panose="020B0604020202020204" pitchFamily="34" charset="0"/>
              <a:buNone/>
              <a:tabLst/>
              <a:defRPr/>
            </a:pPr>
            <a:r>
              <a:rPr lang="en-US"/>
              <a:t>Items Go Here</a:t>
            </a:r>
          </a:p>
          <a:p>
            <a:pPr marL="0" marR="0" lvl="0" indent="0" algn="l" defTabSz="914400" rtl="0" eaLnBrk="1" fontAlgn="auto" latinLnBrk="0" hangingPunct="1">
              <a:lnSpc>
                <a:spcPct val="150000"/>
              </a:lnSpc>
              <a:spcBef>
                <a:spcPts val="1000"/>
              </a:spcBef>
              <a:spcAft>
                <a:spcPts val="0"/>
              </a:spcAft>
              <a:buClrTx/>
              <a:buSzTx/>
              <a:buFont typeface="Arial" panose="020B0604020202020204" pitchFamily="34" charset="0"/>
              <a:buNone/>
              <a:tabLst/>
              <a:defRPr/>
            </a:pPr>
            <a:r>
              <a:rPr lang="en-US"/>
              <a:t>Items Go Here</a:t>
            </a:r>
          </a:p>
          <a:p>
            <a:pPr marL="0" marR="0" lvl="0" indent="0" algn="l" defTabSz="914400" rtl="0" eaLnBrk="1" fontAlgn="auto" latinLnBrk="0" hangingPunct="1">
              <a:lnSpc>
                <a:spcPct val="150000"/>
              </a:lnSpc>
              <a:spcBef>
                <a:spcPts val="1000"/>
              </a:spcBef>
              <a:spcAft>
                <a:spcPts val="0"/>
              </a:spcAft>
              <a:buClrTx/>
              <a:buSzTx/>
              <a:buFont typeface="Arial" panose="020B0604020202020204" pitchFamily="34" charset="0"/>
              <a:buNone/>
              <a:tabLst/>
              <a:defRPr/>
            </a:pPr>
            <a:r>
              <a:rPr lang="en-US"/>
              <a:t>Items Go Here</a:t>
            </a:r>
          </a:p>
          <a:p>
            <a:pPr marL="0" marR="0" lvl="0" indent="0" algn="l" defTabSz="914400" rtl="0" eaLnBrk="1" fontAlgn="auto" latinLnBrk="0" hangingPunct="1">
              <a:lnSpc>
                <a:spcPct val="150000"/>
              </a:lnSpc>
              <a:spcBef>
                <a:spcPts val="1000"/>
              </a:spcBef>
              <a:spcAft>
                <a:spcPts val="0"/>
              </a:spcAft>
              <a:buClrTx/>
              <a:buSzTx/>
              <a:buFont typeface="Arial" panose="020B0604020202020204" pitchFamily="34" charset="0"/>
              <a:buNone/>
              <a:tabLst/>
              <a:defRPr/>
            </a:pPr>
            <a:r>
              <a:rPr lang="en-US"/>
              <a:t>Items Go Here</a:t>
            </a:r>
          </a:p>
          <a:p>
            <a:pPr marL="0" marR="0" lvl="0" indent="0" algn="l" defTabSz="914400" rtl="0" eaLnBrk="1" fontAlgn="auto" latinLnBrk="0" hangingPunct="1">
              <a:lnSpc>
                <a:spcPct val="150000"/>
              </a:lnSpc>
              <a:spcBef>
                <a:spcPts val="1000"/>
              </a:spcBef>
              <a:spcAft>
                <a:spcPts val="0"/>
              </a:spcAft>
              <a:buClrTx/>
              <a:buSzTx/>
              <a:buFont typeface="Arial" panose="020B0604020202020204" pitchFamily="34" charset="0"/>
              <a:buNone/>
              <a:tabLst/>
              <a:defRPr/>
            </a:pPr>
            <a:r>
              <a:rPr lang="en-US"/>
              <a:t>Items Go Here</a:t>
            </a:r>
          </a:p>
          <a:p>
            <a:pPr lvl="0"/>
            <a:endParaRPr lang="en-US"/>
          </a:p>
        </p:txBody>
      </p:sp>
      <p:pic>
        <p:nvPicPr>
          <p:cNvPr id="17" name="Picture 16" descr="Logo&#10;&#10;Description automatically generated with low confidence">
            <a:extLst>
              <a:ext uri="{FF2B5EF4-FFF2-40B4-BE49-F238E27FC236}">
                <a16:creationId xmlns:a16="http://schemas.microsoft.com/office/drawing/2014/main" id="{D9F7A850-211B-34CD-0C47-47E7C216C28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3943" y="2655450"/>
            <a:ext cx="3440264" cy="1547101"/>
          </a:xfrm>
          <a:prstGeom prst="rect">
            <a:avLst/>
          </a:prstGeom>
        </p:spPr>
      </p:pic>
    </p:spTree>
    <p:extLst>
      <p:ext uri="{BB962C8B-B14F-4D97-AF65-F5344CB8AC3E}">
        <p14:creationId xmlns:p14="http://schemas.microsoft.com/office/powerpoint/2010/main" val="29750030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mp;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3D745DAD-439E-A9E1-C773-AAE81DA703FD}"/>
              </a:ext>
            </a:extLst>
          </p:cNvPr>
          <p:cNvSpPr/>
          <p:nvPr userDrawn="1"/>
        </p:nvSpPr>
        <p:spPr>
          <a:xfrm>
            <a:off x="0" y="5776810"/>
            <a:ext cx="12192000" cy="108119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BBA70F70-8385-92C1-F8DC-DBBF44EF104C}"/>
              </a:ext>
            </a:extLst>
          </p:cNvPr>
          <p:cNvSpPr>
            <a:spLocks noGrp="1"/>
          </p:cNvSpPr>
          <p:nvPr>
            <p:ph type="title"/>
          </p:nvPr>
        </p:nvSpPr>
        <p:spPr>
          <a:xfrm>
            <a:off x="447849" y="365126"/>
            <a:ext cx="11296301" cy="699400"/>
          </a:xfrm>
          <a:prstGeom prst="rect">
            <a:avLst/>
          </a:prstGeo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C5B944E-646C-F272-474D-D6B6AA8708FB}"/>
              </a:ext>
            </a:extLst>
          </p:cNvPr>
          <p:cNvSpPr>
            <a:spLocks noGrp="1"/>
          </p:cNvSpPr>
          <p:nvPr>
            <p:ph idx="1" hasCustomPrompt="1"/>
          </p:nvPr>
        </p:nvSpPr>
        <p:spPr>
          <a:xfrm>
            <a:off x="447849" y="1282891"/>
            <a:ext cx="11296301" cy="4275554"/>
          </a:xfrm>
        </p:spPr>
        <p:txBody>
          <a:bodyPr/>
          <a:lstStyle>
            <a:lvl1pPr marL="0" indent="0">
              <a:spcBef>
                <a:spcPts val="0"/>
              </a:spcBef>
              <a:buNone/>
              <a:defRPr/>
            </a:lvl1pPr>
          </a:lstStyle>
          <a:p>
            <a:pPr lvl="0"/>
            <a:r>
              <a:rPr lang="en-US"/>
              <a:t>Paragraph / bullet text goes here.</a:t>
            </a:r>
          </a:p>
          <a:p>
            <a:pPr lvl="0"/>
            <a:endParaRPr lang="en-US"/>
          </a:p>
          <a:p>
            <a:pPr lvl="0"/>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Maecenas </a:t>
            </a:r>
            <a:r>
              <a:rPr lang="en-US" err="1"/>
              <a:t>porttitor</a:t>
            </a:r>
            <a:r>
              <a:rPr lang="en-US"/>
              <a:t> </a:t>
            </a:r>
            <a:r>
              <a:rPr lang="en-US" err="1"/>
              <a:t>congue</a:t>
            </a:r>
            <a:r>
              <a:rPr lang="en-US"/>
              <a:t> </a:t>
            </a:r>
            <a:r>
              <a:rPr lang="en-US" err="1"/>
              <a:t>massa</a:t>
            </a:r>
            <a:r>
              <a:rPr lang="en-US"/>
              <a:t>. </a:t>
            </a:r>
            <a:r>
              <a:rPr lang="en-US" err="1"/>
              <a:t>Fusce</a:t>
            </a:r>
            <a:r>
              <a:rPr lang="en-US"/>
              <a:t> </a:t>
            </a:r>
            <a:r>
              <a:rPr lang="en-US" err="1"/>
              <a:t>posuere</a:t>
            </a:r>
            <a:r>
              <a:rPr lang="en-US"/>
              <a:t>, magna sed pulvinar </a:t>
            </a:r>
            <a:r>
              <a:rPr lang="en-US" err="1"/>
              <a:t>ultricies</a:t>
            </a:r>
            <a:r>
              <a:rPr lang="en-US"/>
              <a:t>, </a:t>
            </a:r>
            <a:r>
              <a:rPr lang="en-US" err="1"/>
              <a:t>purus</a:t>
            </a:r>
            <a:r>
              <a:rPr lang="en-US"/>
              <a:t> </a:t>
            </a:r>
            <a:r>
              <a:rPr lang="en-US" err="1"/>
              <a:t>lectus</a:t>
            </a:r>
            <a:r>
              <a:rPr lang="en-US"/>
              <a:t> </a:t>
            </a:r>
            <a:r>
              <a:rPr lang="en-US" err="1"/>
              <a:t>malesuada</a:t>
            </a:r>
            <a:r>
              <a:rPr lang="en-US"/>
              <a:t> libero, sit </a:t>
            </a:r>
            <a:r>
              <a:rPr lang="en-US" err="1"/>
              <a:t>amet</a:t>
            </a:r>
            <a:r>
              <a:rPr lang="en-US"/>
              <a:t> </a:t>
            </a:r>
            <a:r>
              <a:rPr lang="en-US" err="1"/>
              <a:t>commodo</a:t>
            </a:r>
            <a:r>
              <a:rPr lang="en-US"/>
              <a:t> magna eros </a:t>
            </a:r>
            <a:r>
              <a:rPr lang="en-US" err="1"/>
              <a:t>quis</a:t>
            </a:r>
            <a:r>
              <a:rPr lang="en-US"/>
              <a:t> </a:t>
            </a:r>
            <a:r>
              <a:rPr lang="en-US" err="1"/>
              <a:t>urna</a:t>
            </a:r>
            <a:r>
              <a:rPr lang="en-US"/>
              <a:t>.</a:t>
            </a:r>
          </a:p>
          <a:p>
            <a:pPr lvl="0"/>
            <a:endParaRPr lang="en-US"/>
          </a:p>
          <a:p>
            <a:pPr lvl="0"/>
            <a:r>
              <a:rPr lang="en-US"/>
              <a:t>Nunc </a:t>
            </a:r>
            <a:r>
              <a:rPr lang="en-US" err="1"/>
              <a:t>viverra</a:t>
            </a:r>
            <a:r>
              <a:rPr lang="en-US"/>
              <a:t> </a:t>
            </a:r>
            <a:r>
              <a:rPr lang="en-US" err="1"/>
              <a:t>imperdiet</a:t>
            </a:r>
            <a:r>
              <a:rPr lang="en-US"/>
              <a:t> </a:t>
            </a:r>
            <a:r>
              <a:rPr lang="en-US" err="1"/>
              <a:t>enim</a:t>
            </a:r>
            <a:r>
              <a:rPr lang="en-US"/>
              <a:t>. </a:t>
            </a:r>
            <a:r>
              <a:rPr lang="en-US" err="1"/>
              <a:t>Fusce</a:t>
            </a:r>
            <a:r>
              <a:rPr lang="en-US"/>
              <a:t> est. </a:t>
            </a:r>
            <a:r>
              <a:rPr lang="en-US" err="1"/>
              <a:t>Vivamus</a:t>
            </a:r>
            <a:r>
              <a:rPr lang="en-US"/>
              <a:t> a </a:t>
            </a:r>
            <a:r>
              <a:rPr lang="en-US" err="1"/>
              <a:t>tellus</a:t>
            </a:r>
            <a:r>
              <a:rPr lang="en-US"/>
              <a:t>.</a:t>
            </a:r>
          </a:p>
          <a:p>
            <a:pPr lvl="0"/>
            <a:endParaRPr lang="en-GB"/>
          </a:p>
        </p:txBody>
      </p:sp>
      <p:pic>
        <p:nvPicPr>
          <p:cNvPr id="4" name="Picture 3" descr="Logo&#10;&#10;Description automatically generated with low confidence">
            <a:extLst>
              <a:ext uri="{FF2B5EF4-FFF2-40B4-BE49-F238E27FC236}">
                <a16:creationId xmlns:a16="http://schemas.microsoft.com/office/drawing/2014/main" id="{E4C38B72-3B10-B8D5-F252-B63ED99F9BD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44150" y="6002612"/>
            <a:ext cx="1400000" cy="629586"/>
          </a:xfrm>
          <a:prstGeom prst="rect">
            <a:avLst/>
          </a:prstGeom>
        </p:spPr>
      </p:pic>
    </p:spTree>
    <p:extLst>
      <p:ext uri="{BB962C8B-B14F-4D97-AF65-F5344CB8AC3E}">
        <p14:creationId xmlns:p14="http://schemas.microsoft.com/office/powerpoint/2010/main" val="40210989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FB5614D-7339-CD7E-B451-7ADF0243E0B3}"/>
              </a:ext>
            </a:extLst>
          </p:cNvPr>
          <p:cNvSpPr>
            <a:spLocks noGrp="1"/>
          </p:cNvSpPr>
          <p:nvPr>
            <p:ph sz="half" idx="1" hasCustomPrompt="1"/>
          </p:nvPr>
        </p:nvSpPr>
        <p:spPr>
          <a:xfrm>
            <a:off x="447851" y="1330657"/>
            <a:ext cx="5508266" cy="4316456"/>
          </a:xfrm>
        </p:spPr>
        <p:txBody>
          <a:bodyPr>
            <a:normAutofit/>
          </a:bodyPr>
          <a:lstStyle>
            <a:lvl1pPr marL="0" indent="0">
              <a:buNone/>
              <a:defRPr lang="en-GB" sz="2000" kern="1200" dirty="0">
                <a:solidFill>
                  <a:schemeClr val="tx2"/>
                </a:solidFill>
                <a:latin typeface="+mn-lt"/>
                <a:ea typeface="+mn-ea"/>
                <a:cs typeface="+mn-cs"/>
              </a:defRPr>
            </a:lvl1pPr>
          </a:lstStyle>
          <a:p>
            <a:pPr marL="0" lvl="0" indent="0" algn="l" defTabSz="914400" rtl="0" eaLnBrk="1" latinLnBrk="0" hangingPunct="1">
              <a:lnSpc>
                <a:spcPct val="100000"/>
              </a:lnSpc>
              <a:spcBef>
                <a:spcPts val="0"/>
              </a:spcBef>
              <a:buFont typeface="Arial" panose="020B0604020202020204" pitchFamily="34" charset="0"/>
              <a:buNone/>
            </a:pPr>
            <a:r>
              <a:rPr lang="en-US"/>
              <a:t>Paragraph / bullet text goes here.</a:t>
            </a:r>
          </a:p>
          <a:p>
            <a:pPr marL="0" lvl="0" indent="0" algn="l" defTabSz="914400" rtl="0" eaLnBrk="1" latinLnBrk="0" hangingPunct="1">
              <a:lnSpc>
                <a:spcPct val="100000"/>
              </a:lnSpc>
              <a:spcBef>
                <a:spcPts val="0"/>
              </a:spcBef>
              <a:buFont typeface="Arial" panose="020B0604020202020204" pitchFamily="34" charset="0"/>
              <a:buNone/>
            </a:pPr>
            <a:endParaRPr lang="en-US"/>
          </a:p>
          <a:p>
            <a:pPr marL="0" lvl="0" indent="0" algn="l" defTabSz="914400" rtl="0" eaLnBrk="1" latinLnBrk="0" hangingPunct="1">
              <a:lnSpc>
                <a:spcPct val="100000"/>
              </a:lnSpc>
              <a:spcBef>
                <a:spcPts val="0"/>
              </a:spcBef>
              <a:buFont typeface="Arial" panose="020B0604020202020204" pitchFamily="34" charset="0"/>
              <a:buNone/>
            </a:pPr>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Maecenas </a:t>
            </a:r>
            <a:r>
              <a:rPr lang="en-US" err="1"/>
              <a:t>porttitor</a:t>
            </a:r>
            <a:r>
              <a:rPr lang="en-US"/>
              <a:t> </a:t>
            </a:r>
            <a:r>
              <a:rPr lang="en-US" err="1"/>
              <a:t>congue</a:t>
            </a:r>
            <a:r>
              <a:rPr lang="en-US"/>
              <a:t> </a:t>
            </a:r>
            <a:r>
              <a:rPr lang="en-US" err="1"/>
              <a:t>massa</a:t>
            </a:r>
            <a:r>
              <a:rPr lang="en-US"/>
              <a:t>. </a:t>
            </a:r>
            <a:r>
              <a:rPr lang="en-US" err="1"/>
              <a:t>Fusce</a:t>
            </a:r>
            <a:r>
              <a:rPr lang="en-US"/>
              <a:t> </a:t>
            </a:r>
            <a:r>
              <a:rPr lang="en-US" err="1"/>
              <a:t>posuere</a:t>
            </a:r>
            <a:r>
              <a:rPr lang="en-US"/>
              <a:t>, magna sed pulvinar </a:t>
            </a:r>
            <a:r>
              <a:rPr lang="en-US" err="1"/>
              <a:t>ultricies</a:t>
            </a:r>
            <a:r>
              <a:rPr lang="en-US"/>
              <a:t>, </a:t>
            </a:r>
            <a:r>
              <a:rPr lang="en-US" err="1"/>
              <a:t>purus</a:t>
            </a:r>
            <a:r>
              <a:rPr lang="en-US"/>
              <a:t> </a:t>
            </a:r>
            <a:r>
              <a:rPr lang="en-US" err="1"/>
              <a:t>lectus</a:t>
            </a:r>
            <a:r>
              <a:rPr lang="en-US"/>
              <a:t> </a:t>
            </a:r>
            <a:r>
              <a:rPr lang="en-US" err="1"/>
              <a:t>malesuada</a:t>
            </a:r>
            <a:r>
              <a:rPr lang="en-US"/>
              <a:t> libero, sit </a:t>
            </a:r>
            <a:r>
              <a:rPr lang="en-US" err="1"/>
              <a:t>amet</a:t>
            </a:r>
            <a:r>
              <a:rPr lang="en-US"/>
              <a:t> </a:t>
            </a:r>
            <a:r>
              <a:rPr lang="en-US" err="1"/>
              <a:t>commodo</a:t>
            </a:r>
            <a:r>
              <a:rPr lang="en-US"/>
              <a:t> magna eros </a:t>
            </a:r>
            <a:r>
              <a:rPr lang="en-US" err="1"/>
              <a:t>quis</a:t>
            </a:r>
            <a:r>
              <a:rPr lang="en-US"/>
              <a:t> </a:t>
            </a:r>
            <a:r>
              <a:rPr lang="en-US" err="1"/>
              <a:t>urna</a:t>
            </a:r>
            <a:r>
              <a:rPr lang="en-US"/>
              <a:t>.</a:t>
            </a:r>
          </a:p>
          <a:p>
            <a:pPr marL="0" lvl="0" indent="0" algn="l" defTabSz="914400" rtl="0" eaLnBrk="1" latinLnBrk="0" hangingPunct="1">
              <a:lnSpc>
                <a:spcPct val="100000"/>
              </a:lnSpc>
              <a:spcBef>
                <a:spcPts val="0"/>
              </a:spcBef>
              <a:buFont typeface="Arial" panose="020B0604020202020204" pitchFamily="34" charset="0"/>
              <a:buNone/>
            </a:pPr>
            <a:endParaRPr lang="en-US"/>
          </a:p>
          <a:p>
            <a:pPr marL="0" lvl="0" indent="0" algn="l" defTabSz="914400" rtl="0" eaLnBrk="1" latinLnBrk="0" hangingPunct="1">
              <a:lnSpc>
                <a:spcPct val="100000"/>
              </a:lnSpc>
              <a:spcBef>
                <a:spcPts val="0"/>
              </a:spcBef>
              <a:buFont typeface="Arial" panose="020B0604020202020204" pitchFamily="34" charset="0"/>
              <a:buNone/>
            </a:pPr>
            <a:r>
              <a:rPr lang="en-US"/>
              <a:t>Nunc </a:t>
            </a:r>
            <a:r>
              <a:rPr lang="en-US" err="1"/>
              <a:t>viverra</a:t>
            </a:r>
            <a:r>
              <a:rPr lang="en-US"/>
              <a:t> </a:t>
            </a:r>
            <a:r>
              <a:rPr lang="en-US" err="1"/>
              <a:t>imperdiet</a:t>
            </a:r>
            <a:r>
              <a:rPr lang="en-US"/>
              <a:t> </a:t>
            </a:r>
            <a:r>
              <a:rPr lang="en-US" err="1"/>
              <a:t>enim</a:t>
            </a:r>
            <a:r>
              <a:rPr lang="en-US"/>
              <a:t>. </a:t>
            </a:r>
            <a:r>
              <a:rPr lang="en-US" err="1"/>
              <a:t>Fusce</a:t>
            </a:r>
            <a:r>
              <a:rPr lang="en-US"/>
              <a:t> est. </a:t>
            </a:r>
            <a:r>
              <a:rPr lang="en-US" err="1"/>
              <a:t>Vivamus</a:t>
            </a:r>
            <a:r>
              <a:rPr lang="en-US"/>
              <a:t> a </a:t>
            </a:r>
            <a:r>
              <a:rPr lang="en-US" err="1"/>
              <a:t>tellus</a:t>
            </a:r>
            <a:r>
              <a:rPr lang="en-US"/>
              <a:t>.</a:t>
            </a:r>
          </a:p>
          <a:p>
            <a:pPr marL="0" lvl="0" indent="0" algn="l" defTabSz="914400" rtl="0" eaLnBrk="1" latinLnBrk="0" hangingPunct="1">
              <a:lnSpc>
                <a:spcPct val="100000"/>
              </a:lnSpc>
              <a:spcBef>
                <a:spcPts val="0"/>
              </a:spcBef>
              <a:buFont typeface="Arial" panose="020B0604020202020204" pitchFamily="34" charset="0"/>
              <a:buNone/>
            </a:pPr>
            <a:endParaRPr lang="en-GB"/>
          </a:p>
        </p:txBody>
      </p:sp>
      <p:sp>
        <p:nvSpPr>
          <p:cNvPr id="4" name="Content Placeholder 3">
            <a:extLst>
              <a:ext uri="{FF2B5EF4-FFF2-40B4-BE49-F238E27FC236}">
                <a16:creationId xmlns:a16="http://schemas.microsoft.com/office/drawing/2014/main" id="{A4049B9B-EC49-39BA-EFD5-5B5B8173408C}"/>
              </a:ext>
            </a:extLst>
          </p:cNvPr>
          <p:cNvSpPr>
            <a:spLocks noGrp="1"/>
          </p:cNvSpPr>
          <p:nvPr>
            <p:ph sz="half" idx="2" hasCustomPrompt="1"/>
          </p:nvPr>
        </p:nvSpPr>
        <p:spPr>
          <a:xfrm>
            <a:off x="6235884" y="1330657"/>
            <a:ext cx="5508266" cy="4316456"/>
          </a:xfrm>
        </p:spPr>
        <p:txBody>
          <a:bodyPr>
            <a:normAutofit/>
          </a:bodyPr>
          <a:lstStyle>
            <a:lvl1pPr marL="0" indent="0">
              <a:buNone/>
              <a:defRPr lang="en-GB" sz="2000" kern="1200" dirty="0">
                <a:solidFill>
                  <a:schemeClr val="tx2"/>
                </a:solidFill>
                <a:latin typeface="+mn-lt"/>
                <a:ea typeface="+mn-ea"/>
                <a:cs typeface="+mn-cs"/>
              </a:defRPr>
            </a:lvl1pPr>
          </a:lstStyle>
          <a:p>
            <a:pPr marL="0" lvl="0" indent="0" algn="l" defTabSz="914400" rtl="0" eaLnBrk="1" latinLnBrk="0" hangingPunct="1">
              <a:lnSpc>
                <a:spcPct val="100000"/>
              </a:lnSpc>
              <a:spcBef>
                <a:spcPts val="0"/>
              </a:spcBef>
              <a:buFont typeface="Arial" panose="020B0604020202020204" pitchFamily="34" charset="0"/>
              <a:buNone/>
            </a:pPr>
            <a:r>
              <a:rPr lang="en-US"/>
              <a:t>Paragraph / bullet text goes here.</a:t>
            </a:r>
          </a:p>
          <a:p>
            <a:pPr marL="0" lvl="0" indent="0" algn="l" defTabSz="914400" rtl="0" eaLnBrk="1" latinLnBrk="0" hangingPunct="1">
              <a:lnSpc>
                <a:spcPct val="100000"/>
              </a:lnSpc>
              <a:spcBef>
                <a:spcPts val="0"/>
              </a:spcBef>
              <a:buFont typeface="Arial" panose="020B0604020202020204" pitchFamily="34" charset="0"/>
              <a:buNone/>
            </a:pPr>
            <a:endParaRPr lang="en-US"/>
          </a:p>
          <a:p>
            <a:pPr marL="0" lvl="0" indent="0" algn="l" defTabSz="914400" rtl="0" eaLnBrk="1" latinLnBrk="0" hangingPunct="1">
              <a:lnSpc>
                <a:spcPct val="100000"/>
              </a:lnSpc>
              <a:spcBef>
                <a:spcPts val="0"/>
              </a:spcBef>
              <a:buFont typeface="Arial" panose="020B0604020202020204" pitchFamily="34" charset="0"/>
              <a:buNone/>
            </a:pPr>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Maecenas </a:t>
            </a:r>
            <a:r>
              <a:rPr lang="en-US" err="1"/>
              <a:t>porttitor</a:t>
            </a:r>
            <a:r>
              <a:rPr lang="en-US"/>
              <a:t> </a:t>
            </a:r>
            <a:r>
              <a:rPr lang="en-US" err="1"/>
              <a:t>congue</a:t>
            </a:r>
            <a:r>
              <a:rPr lang="en-US"/>
              <a:t> </a:t>
            </a:r>
            <a:r>
              <a:rPr lang="en-US" err="1"/>
              <a:t>massa</a:t>
            </a:r>
            <a:r>
              <a:rPr lang="en-US"/>
              <a:t>. </a:t>
            </a:r>
            <a:r>
              <a:rPr lang="en-US" err="1"/>
              <a:t>Fusce</a:t>
            </a:r>
            <a:r>
              <a:rPr lang="en-US"/>
              <a:t> </a:t>
            </a:r>
            <a:r>
              <a:rPr lang="en-US" err="1"/>
              <a:t>posuere</a:t>
            </a:r>
            <a:r>
              <a:rPr lang="en-US"/>
              <a:t>, magna sed pulvinar </a:t>
            </a:r>
            <a:r>
              <a:rPr lang="en-US" err="1"/>
              <a:t>ultricies</a:t>
            </a:r>
            <a:r>
              <a:rPr lang="en-US"/>
              <a:t>, </a:t>
            </a:r>
            <a:r>
              <a:rPr lang="en-US" err="1"/>
              <a:t>purus</a:t>
            </a:r>
            <a:r>
              <a:rPr lang="en-US"/>
              <a:t> </a:t>
            </a:r>
            <a:r>
              <a:rPr lang="en-US" err="1"/>
              <a:t>lectus</a:t>
            </a:r>
            <a:r>
              <a:rPr lang="en-US"/>
              <a:t> </a:t>
            </a:r>
            <a:r>
              <a:rPr lang="en-US" err="1"/>
              <a:t>malesuada</a:t>
            </a:r>
            <a:r>
              <a:rPr lang="en-US"/>
              <a:t> libero, sit </a:t>
            </a:r>
            <a:r>
              <a:rPr lang="en-US" err="1"/>
              <a:t>amet</a:t>
            </a:r>
            <a:r>
              <a:rPr lang="en-US"/>
              <a:t> </a:t>
            </a:r>
            <a:r>
              <a:rPr lang="en-US" err="1"/>
              <a:t>commodo</a:t>
            </a:r>
            <a:r>
              <a:rPr lang="en-US"/>
              <a:t> magna eros </a:t>
            </a:r>
            <a:r>
              <a:rPr lang="en-US" err="1"/>
              <a:t>quis</a:t>
            </a:r>
            <a:r>
              <a:rPr lang="en-US"/>
              <a:t> </a:t>
            </a:r>
            <a:r>
              <a:rPr lang="en-US" err="1"/>
              <a:t>urna</a:t>
            </a:r>
            <a:r>
              <a:rPr lang="en-US"/>
              <a:t>.</a:t>
            </a:r>
          </a:p>
          <a:p>
            <a:pPr marL="0" lvl="0" indent="0" algn="l" defTabSz="914400" rtl="0" eaLnBrk="1" latinLnBrk="0" hangingPunct="1">
              <a:lnSpc>
                <a:spcPct val="100000"/>
              </a:lnSpc>
              <a:spcBef>
                <a:spcPts val="0"/>
              </a:spcBef>
              <a:buFont typeface="Arial" panose="020B0604020202020204" pitchFamily="34" charset="0"/>
              <a:buNone/>
            </a:pPr>
            <a:endParaRPr lang="en-US"/>
          </a:p>
          <a:p>
            <a:pPr marL="0" lvl="0" indent="0" algn="l" defTabSz="914400" rtl="0" eaLnBrk="1" latinLnBrk="0" hangingPunct="1">
              <a:lnSpc>
                <a:spcPct val="100000"/>
              </a:lnSpc>
              <a:spcBef>
                <a:spcPts val="0"/>
              </a:spcBef>
              <a:buFont typeface="Arial" panose="020B0604020202020204" pitchFamily="34" charset="0"/>
              <a:buNone/>
            </a:pPr>
            <a:r>
              <a:rPr lang="en-US"/>
              <a:t>Nunc </a:t>
            </a:r>
            <a:r>
              <a:rPr lang="en-US" err="1"/>
              <a:t>viverra</a:t>
            </a:r>
            <a:r>
              <a:rPr lang="en-US"/>
              <a:t> </a:t>
            </a:r>
            <a:r>
              <a:rPr lang="en-US" err="1"/>
              <a:t>imperdiet</a:t>
            </a:r>
            <a:r>
              <a:rPr lang="en-US"/>
              <a:t> </a:t>
            </a:r>
            <a:r>
              <a:rPr lang="en-US" err="1"/>
              <a:t>enim</a:t>
            </a:r>
            <a:r>
              <a:rPr lang="en-US"/>
              <a:t>. </a:t>
            </a:r>
            <a:r>
              <a:rPr lang="en-US" err="1"/>
              <a:t>Fusce</a:t>
            </a:r>
            <a:r>
              <a:rPr lang="en-US"/>
              <a:t> est. </a:t>
            </a:r>
            <a:r>
              <a:rPr lang="en-US" err="1"/>
              <a:t>Vivamus</a:t>
            </a:r>
            <a:r>
              <a:rPr lang="en-US"/>
              <a:t> a </a:t>
            </a:r>
            <a:r>
              <a:rPr lang="en-US" err="1"/>
              <a:t>tellus</a:t>
            </a:r>
            <a:r>
              <a:rPr lang="en-US"/>
              <a:t>.</a:t>
            </a:r>
          </a:p>
          <a:p>
            <a:pPr marL="0" lvl="0" indent="0" algn="l" defTabSz="914400" rtl="0" eaLnBrk="1" latinLnBrk="0" hangingPunct="1">
              <a:lnSpc>
                <a:spcPct val="100000"/>
              </a:lnSpc>
              <a:spcBef>
                <a:spcPts val="0"/>
              </a:spcBef>
              <a:buFont typeface="Arial" panose="020B0604020202020204" pitchFamily="34" charset="0"/>
              <a:buNone/>
            </a:pPr>
            <a:endParaRPr lang="en-GB"/>
          </a:p>
        </p:txBody>
      </p:sp>
      <p:sp>
        <p:nvSpPr>
          <p:cNvPr id="8" name="Title 7">
            <a:extLst>
              <a:ext uri="{FF2B5EF4-FFF2-40B4-BE49-F238E27FC236}">
                <a16:creationId xmlns:a16="http://schemas.microsoft.com/office/drawing/2014/main" id="{CFE8E5EE-8A46-856D-4D70-0DDABD47CCC7}"/>
              </a:ext>
            </a:extLst>
          </p:cNvPr>
          <p:cNvSpPr>
            <a:spLocks noGrp="1"/>
          </p:cNvSpPr>
          <p:nvPr>
            <p:ph type="title"/>
          </p:nvPr>
        </p:nvSpPr>
        <p:spPr>
          <a:xfrm>
            <a:off x="447849" y="365126"/>
            <a:ext cx="11296301" cy="699400"/>
          </a:xfrm>
          <a:prstGeom prst="rect">
            <a:avLst/>
          </a:prstGeom>
        </p:spPr>
        <p:txBody>
          <a:bodyPr/>
          <a:lstStyle/>
          <a:p>
            <a:r>
              <a:rPr lang="en-US"/>
              <a:t>Click to edit Master title style</a:t>
            </a:r>
            <a:endParaRPr lang="en-GB"/>
          </a:p>
        </p:txBody>
      </p:sp>
      <p:sp>
        <p:nvSpPr>
          <p:cNvPr id="5" name="Rectangle 4">
            <a:extLst>
              <a:ext uri="{FF2B5EF4-FFF2-40B4-BE49-F238E27FC236}">
                <a16:creationId xmlns:a16="http://schemas.microsoft.com/office/drawing/2014/main" id="{023B3E7F-781E-853B-A4A1-31F55226CC8E}"/>
              </a:ext>
            </a:extLst>
          </p:cNvPr>
          <p:cNvSpPr/>
          <p:nvPr userDrawn="1"/>
        </p:nvSpPr>
        <p:spPr>
          <a:xfrm>
            <a:off x="0" y="5776810"/>
            <a:ext cx="12192000" cy="108119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 name="Picture 5" descr="Logo&#10;&#10;Description automatically generated with low confidence">
            <a:extLst>
              <a:ext uri="{FF2B5EF4-FFF2-40B4-BE49-F238E27FC236}">
                <a16:creationId xmlns:a16="http://schemas.microsoft.com/office/drawing/2014/main" id="{84D799E9-D6BE-B43B-7A1A-3797EE38444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44150" y="6002612"/>
            <a:ext cx="1400000" cy="629586"/>
          </a:xfrm>
          <a:prstGeom prst="rect">
            <a:avLst/>
          </a:prstGeom>
        </p:spPr>
      </p:pic>
    </p:spTree>
    <p:extLst>
      <p:ext uri="{BB962C8B-B14F-4D97-AF65-F5344CB8AC3E}">
        <p14:creationId xmlns:p14="http://schemas.microsoft.com/office/powerpoint/2010/main" val="19256042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userDrawn="1">
  <p:cSld name="Text &amp; Image">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BC87DAA-1558-564E-EABD-98F5CF27D9AF}"/>
              </a:ext>
            </a:extLst>
          </p:cNvPr>
          <p:cNvSpPr/>
          <p:nvPr userDrawn="1"/>
        </p:nvSpPr>
        <p:spPr>
          <a:xfrm>
            <a:off x="0" y="2876843"/>
            <a:ext cx="12192000" cy="398115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67A9F561-2940-4CE5-AFE2-3816AE76FA3D}"/>
              </a:ext>
            </a:extLst>
          </p:cNvPr>
          <p:cNvSpPr>
            <a:spLocks noGrp="1"/>
          </p:cNvSpPr>
          <p:nvPr>
            <p:ph type="title" hasCustomPrompt="1"/>
          </p:nvPr>
        </p:nvSpPr>
        <p:spPr>
          <a:xfrm>
            <a:off x="447847" y="3124808"/>
            <a:ext cx="9300211" cy="494000"/>
          </a:xfrm>
          <a:prstGeom prst="rect">
            <a:avLst/>
          </a:prstGeom>
        </p:spPr>
        <p:txBody>
          <a:bodyPr/>
          <a:lstStyle/>
          <a:p>
            <a:r>
              <a:rPr lang="en-US"/>
              <a:t>Click to add your title here</a:t>
            </a:r>
            <a:endParaRPr lang="en-GB"/>
          </a:p>
        </p:txBody>
      </p:sp>
      <p:sp>
        <p:nvSpPr>
          <p:cNvPr id="3" name="Content Placeholder 2">
            <a:extLst>
              <a:ext uri="{FF2B5EF4-FFF2-40B4-BE49-F238E27FC236}">
                <a16:creationId xmlns:a16="http://schemas.microsoft.com/office/drawing/2014/main" id="{33E907E1-513E-40F4-B472-DE4D85B2BB67}"/>
              </a:ext>
            </a:extLst>
          </p:cNvPr>
          <p:cNvSpPr>
            <a:spLocks noGrp="1"/>
          </p:cNvSpPr>
          <p:nvPr>
            <p:ph idx="1" hasCustomPrompt="1"/>
          </p:nvPr>
        </p:nvSpPr>
        <p:spPr>
          <a:xfrm>
            <a:off x="447848" y="3960407"/>
            <a:ext cx="11296304" cy="1721851"/>
          </a:xfrm>
        </p:spPr>
        <p:txBody>
          <a:bodyPr>
            <a:normAutofit/>
          </a:bodyPr>
          <a:lstStyle>
            <a:lvl1pPr marL="0" indent="0">
              <a:buNone/>
              <a:defRPr lang="en-US" sz="2000" kern="1200" dirty="0">
                <a:solidFill>
                  <a:schemeClr val="tx2"/>
                </a:solidFill>
                <a:latin typeface="+mn-lt"/>
                <a:ea typeface="+mn-ea"/>
                <a:cs typeface="+mn-cs"/>
              </a:defRPr>
            </a:lvl1pPr>
          </a:lstStyle>
          <a:p>
            <a:pPr marL="0" lvl="0" indent="0" algn="l" defTabSz="914400" rtl="0" eaLnBrk="1" latinLnBrk="0" hangingPunct="1">
              <a:lnSpc>
                <a:spcPct val="100000"/>
              </a:lnSpc>
              <a:spcBef>
                <a:spcPts val="0"/>
              </a:spcBef>
              <a:buFont typeface="Arial" panose="020B0604020202020204" pitchFamily="34" charset="0"/>
              <a:buNone/>
            </a:pPr>
            <a:r>
              <a:rPr lang="en-US"/>
              <a:t>Paragraph / bullet text goes here.</a:t>
            </a:r>
          </a:p>
          <a:p>
            <a:pPr marL="0" lvl="0" indent="0" algn="l" defTabSz="914400" rtl="0" eaLnBrk="1" latinLnBrk="0" hangingPunct="1">
              <a:lnSpc>
                <a:spcPct val="100000"/>
              </a:lnSpc>
              <a:spcBef>
                <a:spcPts val="0"/>
              </a:spcBef>
              <a:buFont typeface="Arial" panose="020B0604020202020204" pitchFamily="34" charset="0"/>
              <a:buNone/>
            </a:pPr>
            <a:endParaRPr lang="en-US"/>
          </a:p>
          <a:p>
            <a:pPr marL="0" lvl="0" indent="0" algn="l" defTabSz="914400" rtl="0" eaLnBrk="1" latinLnBrk="0" hangingPunct="1">
              <a:lnSpc>
                <a:spcPct val="100000"/>
              </a:lnSpc>
              <a:spcBef>
                <a:spcPts val="0"/>
              </a:spcBef>
              <a:buFont typeface="Arial" panose="020B0604020202020204" pitchFamily="34" charset="0"/>
              <a:buNone/>
            </a:pPr>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Maecenas </a:t>
            </a:r>
            <a:r>
              <a:rPr lang="en-US" err="1"/>
              <a:t>porttitor</a:t>
            </a:r>
            <a:r>
              <a:rPr lang="en-US"/>
              <a:t> </a:t>
            </a:r>
            <a:r>
              <a:rPr lang="en-US" err="1"/>
              <a:t>congue</a:t>
            </a:r>
            <a:r>
              <a:rPr lang="en-US"/>
              <a:t> </a:t>
            </a:r>
            <a:r>
              <a:rPr lang="en-US" err="1"/>
              <a:t>massa</a:t>
            </a:r>
            <a:r>
              <a:rPr lang="en-US"/>
              <a:t>. </a:t>
            </a:r>
            <a:r>
              <a:rPr lang="en-US" err="1"/>
              <a:t>Fusce</a:t>
            </a:r>
            <a:r>
              <a:rPr lang="en-US"/>
              <a:t> </a:t>
            </a:r>
            <a:r>
              <a:rPr lang="en-US" err="1"/>
              <a:t>posuere</a:t>
            </a:r>
            <a:r>
              <a:rPr lang="en-US"/>
              <a:t>, magna sed pulvinar </a:t>
            </a:r>
            <a:r>
              <a:rPr lang="en-US" err="1"/>
              <a:t>ultricies</a:t>
            </a:r>
            <a:r>
              <a:rPr lang="en-US"/>
              <a:t>, </a:t>
            </a:r>
            <a:r>
              <a:rPr lang="en-US" err="1"/>
              <a:t>purus</a:t>
            </a:r>
            <a:r>
              <a:rPr lang="en-US"/>
              <a:t> </a:t>
            </a:r>
            <a:r>
              <a:rPr lang="en-US" err="1"/>
              <a:t>lectus</a:t>
            </a:r>
            <a:r>
              <a:rPr lang="en-US"/>
              <a:t> </a:t>
            </a:r>
            <a:r>
              <a:rPr lang="en-US" err="1"/>
              <a:t>malesuada</a:t>
            </a:r>
            <a:r>
              <a:rPr lang="en-US"/>
              <a:t> libero, sit </a:t>
            </a:r>
            <a:r>
              <a:rPr lang="en-US" err="1"/>
              <a:t>amet</a:t>
            </a:r>
            <a:r>
              <a:rPr lang="en-US"/>
              <a:t> </a:t>
            </a:r>
            <a:r>
              <a:rPr lang="en-US" err="1"/>
              <a:t>commodo</a:t>
            </a:r>
            <a:r>
              <a:rPr lang="en-US"/>
              <a:t> magna eros </a:t>
            </a:r>
            <a:r>
              <a:rPr lang="en-US" err="1"/>
              <a:t>quis</a:t>
            </a:r>
            <a:r>
              <a:rPr lang="en-US"/>
              <a:t> </a:t>
            </a:r>
            <a:r>
              <a:rPr lang="en-US" err="1"/>
              <a:t>urna</a:t>
            </a:r>
            <a:r>
              <a:rPr lang="en-US"/>
              <a:t>.</a:t>
            </a:r>
          </a:p>
        </p:txBody>
      </p:sp>
      <p:sp>
        <p:nvSpPr>
          <p:cNvPr id="5" name="Picture Placeholder 4">
            <a:extLst>
              <a:ext uri="{FF2B5EF4-FFF2-40B4-BE49-F238E27FC236}">
                <a16:creationId xmlns:a16="http://schemas.microsoft.com/office/drawing/2014/main" id="{120E7219-E509-33D4-0CB5-C6CAA61C8A04}"/>
              </a:ext>
            </a:extLst>
          </p:cNvPr>
          <p:cNvSpPr>
            <a:spLocks noGrp="1"/>
          </p:cNvSpPr>
          <p:nvPr>
            <p:ph type="pic" sz="quarter" idx="10" hasCustomPrompt="1"/>
          </p:nvPr>
        </p:nvSpPr>
        <p:spPr>
          <a:xfrm>
            <a:off x="0" y="0"/>
            <a:ext cx="12192000" cy="2687638"/>
          </a:xfrm>
        </p:spPr>
        <p:txBody>
          <a:bodyPr anchor="ctr"/>
          <a:lstStyle>
            <a:lvl1pPr marL="0" indent="0" algn="ctr">
              <a:buNone/>
              <a:defRPr>
                <a:latin typeface="+mj-lt"/>
              </a:defRPr>
            </a:lvl1pPr>
          </a:lstStyle>
          <a:p>
            <a:r>
              <a:rPr lang="en-GB"/>
              <a:t>Click here to add image</a:t>
            </a:r>
          </a:p>
        </p:txBody>
      </p:sp>
    </p:spTree>
    <p:extLst>
      <p:ext uri="{BB962C8B-B14F-4D97-AF65-F5344CB8AC3E}">
        <p14:creationId xmlns:p14="http://schemas.microsoft.com/office/powerpoint/2010/main" val="17919393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Text &amp; 2 x Image">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0952F3F4-DE66-CA9D-3BED-147767F2F97D}"/>
              </a:ext>
            </a:extLst>
          </p:cNvPr>
          <p:cNvSpPr/>
          <p:nvPr userDrawn="1"/>
        </p:nvSpPr>
        <p:spPr>
          <a:xfrm>
            <a:off x="-1" y="0"/>
            <a:ext cx="773723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67A9F561-2940-4CE5-AFE2-3816AE76FA3D}"/>
              </a:ext>
            </a:extLst>
          </p:cNvPr>
          <p:cNvSpPr>
            <a:spLocks noGrp="1"/>
          </p:cNvSpPr>
          <p:nvPr>
            <p:ph type="title" hasCustomPrompt="1"/>
          </p:nvPr>
        </p:nvSpPr>
        <p:spPr>
          <a:xfrm>
            <a:off x="447849" y="304165"/>
            <a:ext cx="5256600" cy="1319588"/>
          </a:xfrm>
          <a:prstGeom prst="rect">
            <a:avLst/>
          </a:prstGeom>
        </p:spPr>
        <p:txBody>
          <a:bodyPr/>
          <a:lstStyle/>
          <a:p>
            <a:r>
              <a:rPr lang="en-US"/>
              <a:t>Click to add your title here</a:t>
            </a:r>
            <a:endParaRPr lang="en-GB"/>
          </a:p>
        </p:txBody>
      </p:sp>
      <p:sp>
        <p:nvSpPr>
          <p:cNvPr id="3" name="Content Placeholder 2">
            <a:extLst>
              <a:ext uri="{FF2B5EF4-FFF2-40B4-BE49-F238E27FC236}">
                <a16:creationId xmlns:a16="http://schemas.microsoft.com/office/drawing/2014/main" id="{33E907E1-513E-40F4-B472-DE4D85B2BB67}"/>
              </a:ext>
            </a:extLst>
          </p:cNvPr>
          <p:cNvSpPr>
            <a:spLocks noGrp="1"/>
          </p:cNvSpPr>
          <p:nvPr>
            <p:ph idx="1" hasCustomPrompt="1"/>
          </p:nvPr>
        </p:nvSpPr>
        <p:spPr>
          <a:xfrm>
            <a:off x="447847" y="1839885"/>
            <a:ext cx="5256602" cy="4713950"/>
          </a:xfrm>
        </p:spPr>
        <p:txBody>
          <a:bodyPr>
            <a:normAutofit/>
          </a:bodyPr>
          <a:lstStyle>
            <a:lvl1pPr marL="0" indent="0">
              <a:buNone/>
              <a:defRPr lang="en-US" sz="2000" kern="1200" dirty="0">
                <a:solidFill>
                  <a:schemeClr val="tx2"/>
                </a:solidFill>
                <a:latin typeface="+mn-lt"/>
                <a:ea typeface="+mn-ea"/>
                <a:cs typeface="+mn-cs"/>
              </a:defRPr>
            </a:lvl1pPr>
          </a:lstStyle>
          <a:p>
            <a:pPr marL="0" lvl="0" indent="0" algn="l" defTabSz="914400" rtl="0" eaLnBrk="1" latinLnBrk="0" hangingPunct="1">
              <a:lnSpc>
                <a:spcPct val="100000"/>
              </a:lnSpc>
              <a:spcBef>
                <a:spcPts val="0"/>
              </a:spcBef>
              <a:buFont typeface="Arial" panose="020B0604020202020204" pitchFamily="34" charset="0"/>
              <a:buNone/>
            </a:pPr>
            <a:r>
              <a:rPr lang="en-US"/>
              <a:t>Paragraph / bullet text goes here.</a:t>
            </a:r>
          </a:p>
          <a:p>
            <a:pPr marL="0" lvl="0" indent="0" algn="l" defTabSz="914400" rtl="0" eaLnBrk="1" latinLnBrk="0" hangingPunct="1">
              <a:lnSpc>
                <a:spcPct val="100000"/>
              </a:lnSpc>
              <a:spcBef>
                <a:spcPts val="0"/>
              </a:spcBef>
              <a:buFont typeface="Arial" panose="020B0604020202020204" pitchFamily="34" charset="0"/>
              <a:buNone/>
            </a:pPr>
            <a:endParaRPr lang="en-US"/>
          </a:p>
          <a:p>
            <a:pPr marL="0" lvl="0" indent="0" algn="l" defTabSz="914400" rtl="0" eaLnBrk="1" latinLnBrk="0" hangingPunct="1">
              <a:lnSpc>
                <a:spcPct val="100000"/>
              </a:lnSpc>
              <a:spcBef>
                <a:spcPts val="0"/>
              </a:spcBef>
              <a:buFont typeface="Arial" panose="020B0604020202020204" pitchFamily="34" charset="0"/>
              <a:buNone/>
            </a:pPr>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Maecenas </a:t>
            </a:r>
            <a:r>
              <a:rPr lang="en-US" err="1"/>
              <a:t>porttitor</a:t>
            </a:r>
            <a:r>
              <a:rPr lang="en-US"/>
              <a:t> </a:t>
            </a:r>
            <a:r>
              <a:rPr lang="en-US" err="1"/>
              <a:t>congue</a:t>
            </a:r>
            <a:r>
              <a:rPr lang="en-US"/>
              <a:t> </a:t>
            </a:r>
            <a:r>
              <a:rPr lang="en-US" err="1"/>
              <a:t>massa</a:t>
            </a:r>
            <a:r>
              <a:rPr lang="en-US"/>
              <a:t>. </a:t>
            </a:r>
            <a:r>
              <a:rPr lang="en-US" err="1"/>
              <a:t>Fusce</a:t>
            </a:r>
            <a:r>
              <a:rPr lang="en-US"/>
              <a:t> </a:t>
            </a:r>
            <a:r>
              <a:rPr lang="en-US" err="1"/>
              <a:t>posuere</a:t>
            </a:r>
            <a:r>
              <a:rPr lang="en-US"/>
              <a:t>, magna sed pulvinar </a:t>
            </a:r>
            <a:r>
              <a:rPr lang="en-US" err="1"/>
              <a:t>ultricies</a:t>
            </a:r>
            <a:r>
              <a:rPr lang="en-US"/>
              <a:t>, </a:t>
            </a:r>
            <a:r>
              <a:rPr lang="en-US" err="1"/>
              <a:t>purus</a:t>
            </a:r>
            <a:r>
              <a:rPr lang="en-US"/>
              <a:t> </a:t>
            </a:r>
            <a:r>
              <a:rPr lang="en-US" err="1"/>
              <a:t>lectus</a:t>
            </a:r>
            <a:r>
              <a:rPr lang="en-US"/>
              <a:t> </a:t>
            </a:r>
            <a:r>
              <a:rPr lang="en-US" err="1"/>
              <a:t>malesuada</a:t>
            </a:r>
            <a:r>
              <a:rPr lang="en-US"/>
              <a:t> libero, sit </a:t>
            </a:r>
            <a:r>
              <a:rPr lang="en-US" err="1"/>
              <a:t>amet</a:t>
            </a:r>
            <a:r>
              <a:rPr lang="en-US"/>
              <a:t> </a:t>
            </a:r>
            <a:r>
              <a:rPr lang="en-US" err="1"/>
              <a:t>commodo</a:t>
            </a:r>
            <a:r>
              <a:rPr lang="en-US"/>
              <a:t> magna eros </a:t>
            </a:r>
            <a:r>
              <a:rPr lang="en-US" err="1"/>
              <a:t>quis</a:t>
            </a:r>
            <a:r>
              <a:rPr lang="en-US"/>
              <a:t> </a:t>
            </a:r>
            <a:r>
              <a:rPr lang="en-US" err="1"/>
              <a:t>urna</a:t>
            </a:r>
            <a:r>
              <a:rPr lang="en-US"/>
              <a:t>.</a:t>
            </a:r>
          </a:p>
          <a:p>
            <a:pPr marL="0" lvl="0" indent="0" algn="l" defTabSz="914400" rtl="0" eaLnBrk="1" latinLnBrk="0" hangingPunct="1">
              <a:lnSpc>
                <a:spcPct val="100000"/>
              </a:lnSpc>
              <a:spcBef>
                <a:spcPts val="0"/>
              </a:spcBef>
              <a:buFont typeface="Arial" panose="020B0604020202020204" pitchFamily="34" charset="0"/>
              <a:buNone/>
            </a:pPr>
            <a:endParaRPr lang="en-US"/>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Maecenas </a:t>
            </a:r>
            <a:r>
              <a:rPr lang="en-US" err="1"/>
              <a:t>porttitor</a:t>
            </a:r>
            <a:r>
              <a:rPr lang="en-US"/>
              <a:t> </a:t>
            </a:r>
            <a:r>
              <a:rPr lang="en-US" err="1"/>
              <a:t>congue</a:t>
            </a:r>
            <a:r>
              <a:rPr lang="en-US"/>
              <a:t> </a:t>
            </a:r>
            <a:r>
              <a:rPr lang="en-US" err="1"/>
              <a:t>massa</a:t>
            </a:r>
            <a:r>
              <a:rPr lang="en-US"/>
              <a:t>. </a:t>
            </a:r>
            <a:r>
              <a:rPr lang="en-US" err="1"/>
              <a:t>Fusce</a:t>
            </a:r>
            <a:r>
              <a:rPr lang="en-US"/>
              <a:t> </a:t>
            </a:r>
            <a:r>
              <a:rPr lang="en-US" err="1"/>
              <a:t>posuere</a:t>
            </a:r>
            <a:r>
              <a:rPr lang="en-US"/>
              <a:t>.</a:t>
            </a:r>
          </a:p>
          <a:p>
            <a:pPr marL="0" lvl="0" indent="0" algn="l" defTabSz="914400" rtl="0" eaLnBrk="1" latinLnBrk="0" hangingPunct="1">
              <a:lnSpc>
                <a:spcPct val="100000"/>
              </a:lnSpc>
              <a:spcBef>
                <a:spcPts val="0"/>
              </a:spcBef>
              <a:buFont typeface="Arial" panose="020B0604020202020204" pitchFamily="34" charset="0"/>
              <a:buNone/>
            </a:pPr>
            <a:endParaRPr lang="en-US"/>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Maecenas </a:t>
            </a:r>
            <a:r>
              <a:rPr lang="en-US" err="1"/>
              <a:t>porttitor</a:t>
            </a:r>
            <a:r>
              <a:rPr lang="en-US"/>
              <a:t> </a:t>
            </a:r>
            <a:r>
              <a:rPr lang="en-US" err="1"/>
              <a:t>congue</a:t>
            </a:r>
            <a:r>
              <a:rPr lang="en-US"/>
              <a:t> </a:t>
            </a:r>
            <a:r>
              <a:rPr lang="en-US" err="1"/>
              <a:t>massa</a:t>
            </a:r>
            <a:r>
              <a:rPr lang="en-US"/>
              <a:t>. </a:t>
            </a:r>
            <a:r>
              <a:rPr lang="en-US" err="1"/>
              <a:t>Fusce</a:t>
            </a:r>
            <a:r>
              <a:rPr lang="en-US"/>
              <a:t> </a:t>
            </a:r>
            <a:r>
              <a:rPr lang="en-US" err="1"/>
              <a:t>posuere</a:t>
            </a:r>
            <a:r>
              <a:rPr lang="en-US"/>
              <a:t>.</a:t>
            </a:r>
          </a:p>
          <a:p>
            <a:pPr marL="0" lvl="0" indent="0" algn="l" defTabSz="914400" rtl="0" eaLnBrk="1" latinLnBrk="0" hangingPunct="1">
              <a:lnSpc>
                <a:spcPct val="100000"/>
              </a:lnSpc>
              <a:spcBef>
                <a:spcPts val="0"/>
              </a:spcBef>
              <a:buFont typeface="Arial" panose="020B0604020202020204" pitchFamily="34" charset="0"/>
              <a:buNone/>
            </a:pPr>
            <a:endParaRPr lang="en-US"/>
          </a:p>
        </p:txBody>
      </p:sp>
      <p:sp>
        <p:nvSpPr>
          <p:cNvPr id="4" name="Picture Placeholder 4">
            <a:extLst>
              <a:ext uri="{FF2B5EF4-FFF2-40B4-BE49-F238E27FC236}">
                <a16:creationId xmlns:a16="http://schemas.microsoft.com/office/drawing/2014/main" id="{E1763347-383C-DF48-FCDC-B3C51061D40E}"/>
              </a:ext>
            </a:extLst>
          </p:cNvPr>
          <p:cNvSpPr>
            <a:spLocks noGrp="1"/>
          </p:cNvSpPr>
          <p:nvPr>
            <p:ph type="pic" sz="quarter" idx="10" hasCustomPrompt="1"/>
          </p:nvPr>
        </p:nvSpPr>
        <p:spPr>
          <a:xfrm>
            <a:off x="6413976" y="0"/>
            <a:ext cx="5778024" cy="3333186"/>
          </a:xfrm>
        </p:spPr>
        <p:txBody>
          <a:bodyPr anchor="ctr"/>
          <a:lstStyle>
            <a:lvl1pPr marL="0" indent="0" algn="ctr">
              <a:buNone/>
              <a:defRPr>
                <a:latin typeface="+mj-lt"/>
              </a:defRPr>
            </a:lvl1pPr>
          </a:lstStyle>
          <a:p>
            <a:r>
              <a:rPr lang="en-GB"/>
              <a:t>Click here to add image</a:t>
            </a:r>
          </a:p>
        </p:txBody>
      </p:sp>
      <p:sp>
        <p:nvSpPr>
          <p:cNvPr id="5" name="Picture Placeholder 4">
            <a:extLst>
              <a:ext uri="{FF2B5EF4-FFF2-40B4-BE49-F238E27FC236}">
                <a16:creationId xmlns:a16="http://schemas.microsoft.com/office/drawing/2014/main" id="{2EB7C9A5-BE5D-AA8F-B4A3-F08AD89FD2B4}"/>
              </a:ext>
            </a:extLst>
          </p:cNvPr>
          <p:cNvSpPr>
            <a:spLocks noGrp="1"/>
          </p:cNvSpPr>
          <p:nvPr>
            <p:ph type="pic" sz="quarter" idx="11" hasCustomPrompt="1"/>
          </p:nvPr>
        </p:nvSpPr>
        <p:spPr>
          <a:xfrm>
            <a:off x="6413976" y="3524815"/>
            <a:ext cx="5778024" cy="3333186"/>
          </a:xfrm>
        </p:spPr>
        <p:txBody>
          <a:bodyPr anchor="ctr"/>
          <a:lstStyle>
            <a:lvl1pPr marL="0" indent="0" algn="ctr">
              <a:buNone/>
              <a:defRPr>
                <a:latin typeface="+mj-lt"/>
              </a:defRPr>
            </a:lvl1pPr>
          </a:lstStyle>
          <a:p>
            <a:r>
              <a:rPr lang="en-GB"/>
              <a:t>Click here to add image</a:t>
            </a:r>
          </a:p>
        </p:txBody>
      </p:sp>
    </p:spTree>
    <p:extLst>
      <p:ext uri="{BB962C8B-B14F-4D97-AF65-F5344CB8AC3E}">
        <p14:creationId xmlns:p14="http://schemas.microsoft.com/office/powerpoint/2010/main" val="3295126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3_Text &amp; Image">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BC87DAA-1558-564E-EABD-98F5CF27D9AF}"/>
              </a:ext>
            </a:extLst>
          </p:cNvPr>
          <p:cNvSpPr/>
          <p:nvPr userDrawn="1"/>
        </p:nvSpPr>
        <p:spPr>
          <a:xfrm>
            <a:off x="0" y="0"/>
            <a:ext cx="12192000" cy="348626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67A9F561-2940-4CE5-AFE2-3816AE76FA3D}"/>
              </a:ext>
            </a:extLst>
          </p:cNvPr>
          <p:cNvSpPr>
            <a:spLocks noGrp="1"/>
          </p:cNvSpPr>
          <p:nvPr>
            <p:ph type="title" hasCustomPrompt="1"/>
          </p:nvPr>
        </p:nvSpPr>
        <p:spPr>
          <a:xfrm>
            <a:off x="447847" y="420861"/>
            <a:ext cx="9300211" cy="494000"/>
          </a:xfrm>
          <a:prstGeom prst="rect">
            <a:avLst/>
          </a:prstGeom>
        </p:spPr>
        <p:txBody>
          <a:bodyPr/>
          <a:lstStyle/>
          <a:p>
            <a:r>
              <a:rPr lang="en-US"/>
              <a:t>Click to add your title here</a:t>
            </a:r>
            <a:endParaRPr lang="en-GB"/>
          </a:p>
        </p:txBody>
      </p:sp>
      <p:sp>
        <p:nvSpPr>
          <p:cNvPr id="3" name="Content Placeholder 2">
            <a:extLst>
              <a:ext uri="{FF2B5EF4-FFF2-40B4-BE49-F238E27FC236}">
                <a16:creationId xmlns:a16="http://schemas.microsoft.com/office/drawing/2014/main" id="{33E907E1-513E-40F4-B472-DE4D85B2BB67}"/>
              </a:ext>
            </a:extLst>
          </p:cNvPr>
          <p:cNvSpPr>
            <a:spLocks noGrp="1"/>
          </p:cNvSpPr>
          <p:nvPr>
            <p:ph idx="1" hasCustomPrompt="1"/>
          </p:nvPr>
        </p:nvSpPr>
        <p:spPr>
          <a:xfrm>
            <a:off x="447848" y="1256460"/>
            <a:ext cx="11296304" cy="1057675"/>
          </a:xfrm>
        </p:spPr>
        <p:txBody>
          <a:bodyPr>
            <a:normAutofit/>
          </a:bodyPr>
          <a:lstStyle>
            <a:lvl1pPr marL="0" indent="0">
              <a:buNone/>
              <a:defRPr lang="en-US" sz="2000" kern="1200" dirty="0">
                <a:solidFill>
                  <a:schemeClr val="tx2"/>
                </a:solidFill>
                <a:latin typeface="+mn-lt"/>
                <a:ea typeface="+mn-ea"/>
                <a:cs typeface="+mn-cs"/>
              </a:defRPr>
            </a:lvl1pPr>
          </a:lstStyle>
          <a:p>
            <a:pPr marL="0" lvl="0" indent="0" algn="l" defTabSz="914400" rtl="0" eaLnBrk="1" latinLnBrk="0" hangingPunct="1">
              <a:lnSpc>
                <a:spcPct val="100000"/>
              </a:lnSpc>
              <a:spcBef>
                <a:spcPts val="0"/>
              </a:spcBef>
              <a:buFont typeface="Arial" panose="020B0604020202020204" pitchFamily="34" charset="0"/>
              <a:buNone/>
            </a:pPr>
            <a:r>
              <a:rPr lang="en-US"/>
              <a:t>Paragraph / bullet text goes here.</a:t>
            </a:r>
          </a:p>
          <a:p>
            <a:pPr marL="0" lvl="0" indent="0" algn="l" defTabSz="914400" rtl="0" eaLnBrk="1" latinLnBrk="0" hangingPunct="1">
              <a:lnSpc>
                <a:spcPct val="100000"/>
              </a:lnSpc>
              <a:spcBef>
                <a:spcPts val="0"/>
              </a:spcBef>
              <a:buFont typeface="Arial" panose="020B0604020202020204" pitchFamily="34" charset="0"/>
              <a:buNone/>
            </a:pPr>
            <a:endParaRPr lang="en-US"/>
          </a:p>
          <a:p>
            <a:pPr marL="0" lvl="0" indent="0" algn="l" defTabSz="914400" rtl="0" eaLnBrk="1" latinLnBrk="0" hangingPunct="1">
              <a:lnSpc>
                <a:spcPct val="100000"/>
              </a:lnSpc>
              <a:spcBef>
                <a:spcPts val="0"/>
              </a:spcBef>
              <a:buFont typeface="Arial" panose="020B0604020202020204" pitchFamily="34" charset="0"/>
              <a:buNone/>
            </a:pPr>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a:t>
            </a:r>
          </a:p>
        </p:txBody>
      </p:sp>
      <p:sp>
        <p:nvSpPr>
          <p:cNvPr id="5" name="Picture Placeholder 4">
            <a:extLst>
              <a:ext uri="{FF2B5EF4-FFF2-40B4-BE49-F238E27FC236}">
                <a16:creationId xmlns:a16="http://schemas.microsoft.com/office/drawing/2014/main" id="{120E7219-E509-33D4-0CB5-C6CAA61C8A04}"/>
              </a:ext>
            </a:extLst>
          </p:cNvPr>
          <p:cNvSpPr>
            <a:spLocks noGrp="1"/>
          </p:cNvSpPr>
          <p:nvPr>
            <p:ph type="pic" sz="quarter" idx="10" hasCustomPrompt="1"/>
          </p:nvPr>
        </p:nvSpPr>
        <p:spPr>
          <a:xfrm>
            <a:off x="1" y="2655734"/>
            <a:ext cx="3889716" cy="2687638"/>
          </a:xfrm>
        </p:spPr>
        <p:txBody>
          <a:bodyPr anchor="ctr"/>
          <a:lstStyle>
            <a:lvl1pPr marL="0" indent="0" algn="ctr">
              <a:buNone/>
              <a:defRPr>
                <a:latin typeface="+mj-lt"/>
              </a:defRPr>
            </a:lvl1pPr>
          </a:lstStyle>
          <a:p>
            <a:r>
              <a:rPr lang="en-GB"/>
              <a:t>Click here to add image</a:t>
            </a:r>
          </a:p>
        </p:txBody>
      </p:sp>
      <p:sp>
        <p:nvSpPr>
          <p:cNvPr id="4" name="Picture Placeholder 4">
            <a:extLst>
              <a:ext uri="{FF2B5EF4-FFF2-40B4-BE49-F238E27FC236}">
                <a16:creationId xmlns:a16="http://schemas.microsoft.com/office/drawing/2014/main" id="{85729515-CFCA-813C-0800-D6BC5FF86515}"/>
              </a:ext>
            </a:extLst>
          </p:cNvPr>
          <p:cNvSpPr>
            <a:spLocks noGrp="1"/>
          </p:cNvSpPr>
          <p:nvPr>
            <p:ph type="pic" sz="quarter" idx="11" hasCustomPrompt="1"/>
          </p:nvPr>
        </p:nvSpPr>
        <p:spPr>
          <a:xfrm>
            <a:off x="4151142" y="2655734"/>
            <a:ext cx="3889716" cy="2687638"/>
          </a:xfrm>
        </p:spPr>
        <p:txBody>
          <a:bodyPr anchor="ctr"/>
          <a:lstStyle>
            <a:lvl1pPr marL="0" indent="0" algn="ctr">
              <a:buNone/>
              <a:defRPr>
                <a:latin typeface="+mj-lt"/>
              </a:defRPr>
            </a:lvl1pPr>
          </a:lstStyle>
          <a:p>
            <a:r>
              <a:rPr lang="en-GB"/>
              <a:t>Click here to add image</a:t>
            </a:r>
          </a:p>
        </p:txBody>
      </p:sp>
      <p:sp>
        <p:nvSpPr>
          <p:cNvPr id="7" name="Picture Placeholder 4">
            <a:extLst>
              <a:ext uri="{FF2B5EF4-FFF2-40B4-BE49-F238E27FC236}">
                <a16:creationId xmlns:a16="http://schemas.microsoft.com/office/drawing/2014/main" id="{AC40027D-7BEC-F002-D30A-0554C789B449}"/>
              </a:ext>
            </a:extLst>
          </p:cNvPr>
          <p:cNvSpPr>
            <a:spLocks noGrp="1"/>
          </p:cNvSpPr>
          <p:nvPr>
            <p:ph type="pic" sz="quarter" idx="12" hasCustomPrompt="1"/>
          </p:nvPr>
        </p:nvSpPr>
        <p:spPr>
          <a:xfrm>
            <a:off x="8302283" y="2655734"/>
            <a:ext cx="3889716" cy="2687638"/>
          </a:xfrm>
        </p:spPr>
        <p:txBody>
          <a:bodyPr anchor="ctr"/>
          <a:lstStyle>
            <a:lvl1pPr marL="0" indent="0" algn="ctr">
              <a:buNone/>
              <a:defRPr>
                <a:latin typeface="+mj-lt"/>
              </a:defRPr>
            </a:lvl1pPr>
          </a:lstStyle>
          <a:p>
            <a:r>
              <a:rPr lang="en-GB"/>
              <a:t>Click here to add image</a:t>
            </a:r>
          </a:p>
        </p:txBody>
      </p:sp>
      <p:sp>
        <p:nvSpPr>
          <p:cNvPr id="12" name="Content Placeholder 2">
            <a:extLst>
              <a:ext uri="{FF2B5EF4-FFF2-40B4-BE49-F238E27FC236}">
                <a16:creationId xmlns:a16="http://schemas.microsoft.com/office/drawing/2014/main" id="{21183561-5D5A-647B-7CF3-01035584C950}"/>
              </a:ext>
            </a:extLst>
          </p:cNvPr>
          <p:cNvSpPr>
            <a:spLocks noGrp="1"/>
          </p:cNvSpPr>
          <p:nvPr>
            <p:ph idx="13" hasCustomPrompt="1"/>
          </p:nvPr>
        </p:nvSpPr>
        <p:spPr>
          <a:xfrm>
            <a:off x="447848" y="5530694"/>
            <a:ext cx="11296304" cy="1057675"/>
          </a:xfrm>
        </p:spPr>
        <p:txBody>
          <a:bodyPr>
            <a:normAutofit/>
          </a:bodyPr>
          <a:lstStyle>
            <a:lvl1pPr marL="0" indent="0">
              <a:buNone/>
              <a:defRPr lang="en-US" sz="2000" kern="1200" dirty="0">
                <a:solidFill>
                  <a:schemeClr val="tx2"/>
                </a:solidFill>
                <a:latin typeface="+mn-lt"/>
                <a:ea typeface="+mn-ea"/>
                <a:cs typeface="+mn-cs"/>
              </a:defRPr>
            </a:lvl1pPr>
          </a:lstStyle>
          <a:p>
            <a:pPr marL="0" lvl="0" indent="0" algn="l" defTabSz="914400" rtl="0" eaLnBrk="1" latinLnBrk="0" hangingPunct="1">
              <a:lnSpc>
                <a:spcPct val="100000"/>
              </a:lnSpc>
              <a:spcBef>
                <a:spcPts val="0"/>
              </a:spcBef>
              <a:buFont typeface="Arial" panose="020B0604020202020204" pitchFamily="34" charset="0"/>
              <a:buNone/>
            </a:pPr>
            <a:r>
              <a:rPr lang="en-US"/>
              <a:t>Paragraph / bullet text goes here.</a:t>
            </a:r>
          </a:p>
          <a:p>
            <a:pPr marL="0" lvl="0" indent="0" algn="l" defTabSz="914400" rtl="0" eaLnBrk="1" latinLnBrk="0" hangingPunct="1">
              <a:lnSpc>
                <a:spcPct val="100000"/>
              </a:lnSpc>
              <a:spcBef>
                <a:spcPts val="0"/>
              </a:spcBef>
              <a:buFont typeface="Arial" panose="020B0604020202020204" pitchFamily="34" charset="0"/>
              <a:buNone/>
            </a:pPr>
            <a:endParaRPr lang="en-US"/>
          </a:p>
          <a:p>
            <a:pPr marL="0" lvl="0" indent="0" algn="l" defTabSz="914400" rtl="0" eaLnBrk="1" latinLnBrk="0" hangingPunct="1">
              <a:lnSpc>
                <a:spcPct val="100000"/>
              </a:lnSpc>
              <a:spcBef>
                <a:spcPts val="0"/>
              </a:spcBef>
              <a:buFont typeface="Arial" panose="020B0604020202020204" pitchFamily="34" charset="0"/>
              <a:buNone/>
            </a:pPr>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a:t>
            </a:r>
          </a:p>
        </p:txBody>
      </p:sp>
    </p:spTree>
    <p:extLst>
      <p:ext uri="{BB962C8B-B14F-4D97-AF65-F5344CB8AC3E}">
        <p14:creationId xmlns:p14="http://schemas.microsoft.com/office/powerpoint/2010/main" val="7773176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userDrawn="1">
  <p:cSld name="Statement &amp; Tex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F434DB3-5419-D527-6E3B-1F89BE833BB9}"/>
              </a:ext>
            </a:extLst>
          </p:cNvPr>
          <p:cNvSpPr/>
          <p:nvPr userDrawn="1"/>
        </p:nvSpPr>
        <p:spPr>
          <a:xfrm>
            <a:off x="0" y="1730326"/>
            <a:ext cx="6240087" cy="512767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 name="Picture 5">
            <a:extLst>
              <a:ext uri="{FF2B5EF4-FFF2-40B4-BE49-F238E27FC236}">
                <a16:creationId xmlns:a16="http://schemas.microsoft.com/office/drawing/2014/main" id="{CD12A91B-9A64-F575-77EB-ECAE92F03BC2}"/>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l="1" t="-1773" r="-3331"/>
          <a:stretch/>
        </p:blipFill>
        <p:spPr>
          <a:xfrm>
            <a:off x="4391284" y="1491175"/>
            <a:ext cx="2152390" cy="1653545"/>
          </a:xfrm>
          <a:prstGeom prst="rect">
            <a:avLst/>
          </a:prstGeom>
        </p:spPr>
      </p:pic>
      <p:pic>
        <p:nvPicPr>
          <p:cNvPr id="7" name="Picture 5">
            <a:extLst>
              <a:ext uri="{FF2B5EF4-FFF2-40B4-BE49-F238E27FC236}">
                <a16:creationId xmlns:a16="http://schemas.microsoft.com/office/drawing/2014/main" id="{06772712-6127-4C5C-4804-4A5F1022A551}"/>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13799" r="11244"/>
          <a:stretch/>
        </p:blipFill>
        <p:spPr>
          <a:xfrm rot="10800000">
            <a:off x="-9390" y="5457457"/>
            <a:ext cx="1848803" cy="1400541"/>
          </a:xfrm>
          <a:prstGeom prst="rect">
            <a:avLst/>
          </a:prstGeom>
        </p:spPr>
      </p:pic>
      <p:sp>
        <p:nvSpPr>
          <p:cNvPr id="2" name="Title 1">
            <a:extLst>
              <a:ext uri="{FF2B5EF4-FFF2-40B4-BE49-F238E27FC236}">
                <a16:creationId xmlns:a16="http://schemas.microsoft.com/office/drawing/2014/main" id="{1E1CA9F2-7D23-4551-A6E0-F9D73CD7615C}"/>
              </a:ext>
            </a:extLst>
          </p:cNvPr>
          <p:cNvSpPr>
            <a:spLocks noGrp="1"/>
          </p:cNvSpPr>
          <p:nvPr>
            <p:ph type="title" hasCustomPrompt="1"/>
          </p:nvPr>
        </p:nvSpPr>
        <p:spPr>
          <a:xfrm>
            <a:off x="447850" y="459971"/>
            <a:ext cx="5648150" cy="1031204"/>
          </a:xfrm>
          <a:prstGeom prst="rect">
            <a:avLst/>
          </a:prstGeom>
        </p:spPr>
        <p:txBody>
          <a:bodyPr anchor="t"/>
          <a:lstStyle>
            <a:lvl1pPr algn="l">
              <a:defRPr/>
            </a:lvl1pPr>
          </a:lstStyle>
          <a:p>
            <a:r>
              <a:rPr lang="en-US"/>
              <a:t>Click to add your title here</a:t>
            </a:r>
            <a:endParaRPr lang="en-GB"/>
          </a:p>
        </p:txBody>
      </p:sp>
      <p:sp>
        <p:nvSpPr>
          <p:cNvPr id="3" name="Content Placeholder 2">
            <a:extLst>
              <a:ext uri="{FF2B5EF4-FFF2-40B4-BE49-F238E27FC236}">
                <a16:creationId xmlns:a16="http://schemas.microsoft.com/office/drawing/2014/main" id="{7DD9EC38-6220-4917-8323-3563EAA6111D}"/>
              </a:ext>
            </a:extLst>
          </p:cNvPr>
          <p:cNvSpPr>
            <a:spLocks noGrp="1"/>
          </p:cNvSpPr>
          <p:nvPr>
            <p:ph idx="1" hasCustomPrompt="1"/>
          </p:nvPr>
        </p:nvSpPr>
        <p:spPr>
          <a:xfrm>
            <a:off x="6543674" y="459971"/>
            <a:ext cx="5200475" cy="5716991"/>
          </a:xfrm>
        </p:spPr>
        <p:txBody>
          <a:bodyPr>
            <a:noAutofit/>
          </a:bodyPr>
          <a:lstStyle>
            <a:lvl1pPr marL="0" indent="0">
              <a:buNone/>
              <a:defRPr lang="en-US" sz="2000" kern="1200" dirty="0">
                <a:solidFill>
                  <a:schemeClr val="tx2"/>
                </a:solidFill>
                <a:latin typeface="+mn-lt"/>
                <a:ea typeface="+mn-ea"/>
                <a:cs typeface="+mn-cs"/>
              </a:defRPr>
            </a:lvl1pPr>
            <a:lvl2pPr marL="457200" indent="0">
              <a:buNone/>
              <a:defRPr/>
            </a:lvl2pPr>
            <a:lvl3pPr marL="914400" indent="0">
              <a:buNone/>
              <a:defRPr/>
            </a:lvl3pPr>
            <a:lvl4pPr marL="1371600" indent="0">
              <a:buNone/>
              <a:defRPr/>
            </a:lvl4pPr>
            <a:lvl5pPr marL="1828800" indent="0">
              <a:buNone/>
              <a:defRPr/>
            </a:lvl5pPr>
          </a:lstStyle>
          <a:p>
            <a:pPr marL="0" lvl="0" indent="0" algn="l" defTabSz="914400" rtl="0" eaLnBrk="1" latinLnBrk="0" hangingPunct="1">
              <a:lnSpc>
                <a:spcPct val="100000"/>
              </a:lnSpc>
              <a:spcBef>
                <a:spcPts val="0"/>
              </a:spcBef>
              <a:buFont typeface="Arial" panose="020B0604020202020204" pitchFamily="34" charset="0"/>
              <a:buNone/>
            </a:pPr>
            <a:r>
              <a:rPr lang="en-US"/>
              <a:t>Paragraph / bullet text goes here.</a:t>
            </a:r>
          </a:p>
          <a:p>
            <a:pPr marL="0" lvl="0" indent="0" algn="l" defTabSz="914400" rtl="0" eaLnBrk="1" latinLnBrk="0" hangingPunct="1">
              <a:lnSpc>
                <a:spcPct val="100000"/>
              </a:lnSpc>
              <a:spcBef>
                <a:spcPts val="0"/>
              </a:spcBef>
              <a:buFont typeface="Arial" panose="020B0604020202020204" pitchFamily="34" charset="0"/>
              <a:buNone/>
            </a:pPr>
            <a:endParaRPr lang="en-US"/>
          </a:p>
          <a:p>
            <a:pPr marL="0" lvl="0" indent="0" algn="l" defTabSz="914400" rtl="0" eaLnBrk="1" latinLnBrk="0" hangingPunct="1">
              <a:lnSpc>
                <a:spcPct val="100000"/>
              </a:lnSpc>
              <a:spcBef>
                <a:spcPts val="0"/>
              </a:spcBef>
              <a:buFont typeface="Arial" panose="020B0604020202020204" pitchFamily="34" charset="0"/>
              <a:buNone/>
            </a:pPr>
            <a:r>
              <a:rPr lang="en-US"/>
              <a:t>Lorem ipsum dolor sit amet, consectetuer adipiscing elit. Maecenas porttitor congue massa. Fusce posuere, magna sed pulvinar ultricies, purus lectus malesuada libero, sit amet commodo magna eros quis urna.</a:t>
            </a:r>
          </a:p>
          <a:p>
            <a:pPr marL="0" lvl="0" indent="0" algn="l" defTabSz="914400" rtl="0" eaLnBrk="1" latinLnBrk="0" hangingPunct="1">
              <a:lnSpc>
                <a:spcPct val="100000"/>
              </a:lnSpc>
              <a:spcBef>
                <a:spcPts val="0"/>
              </a:spcBef>
              <a:buFont typeface="Arial" panose="020B0604020202020204" pitchFamily="34" charset="0"/>
              <a:buNone/>
            </a:pPr>
            <a:endParaRPr lang="en-US"/>
          </a:p>
          <a:p>
            <a:pPr marL="0" lvl="0" indent="0" algn="l" defTabSz="914400" rtl="0" eaLnBrk="1" latinLnBrk="0" hangingPunct="1">
              <a:lnSpc>
                <a:spcPct val="100000"/>
              </a:lnSpc>
              <a:spcBef>
                <a:spcPts val="0"/>
              </a:spcBef>
              <a:buFont typeface="Arial" panose="020B0604020202020204" pitchFamily="34" charset="0"/>
              <a:buNone/>
            </a:pPr>
            <a:r>
              <a:rPr lang="en-US"/>
              <a:t>Nunc viverra imperdiet enim. Fusce est. Vivamus a tellus.</a:t>
            </a:r>
          </a:p>
          <a:p>
            <a:pPr marL="0" lvl="0" indent="0" algn="l" defTabSz="914400" rtl="0" eaLnBrk="1" latinLnBrk="0" hangingPunct="1">
              <a:lnSpc>
                <a:spcPct val="100000"/>
              </a:lnSpc>
              <a:spcBef>
                <a:spcPts val="0"/>
              </a:spcBef>
              <a:buFont typeface="Arial" panose="020B0604020202020204" pitchFamily="34" charset="0"/>
              <a:buNone/>
            </a:pPr>
            <a:endParaRPr lang="en-US"/>
          </a:p>
          <a:p>
            <a:pPr marL="0" lvl="0" indent="0" algn="l" defTabSz="914400" rtl="0" eaLnBrk="1" latinLnBrk="0" hangingPunct="1">
              <a:lnSpc>
                <a:spcPct val="100000"/>
              </a:lnSpc>
              <a:spcBef>
                <a:spcPts val="0"/>
              </a:spcBef>
              <a:buFont typeface="Arial" panose="020B0604020202020204" pitchFamily="34" charset="0"/>
              <a:buNone/>
            </a:pPr>
            <a:r>
              <a:rPr lang="en-US"/>
              <a:t>Pellentesque habitant morbi tristique senectus et netus et malesuada fames ac turpis egestas. Proin pharetra nonummy pede. Mauris et </a:t>
            </a:r>
            <a:r>
              <a:rPr lang="en-US" err="1"/>
              <a:t>orci</a:t>
            </a:r>
            <a:r>
              <a:rPr lang="en-US"/>
              <a:t>.</a:t>
            </a:r>
          </a:p>
          <a:p>
            <a:pPr marL="0" lvl="0" indent="0" algn="l" defTabSz="914400" rtl="0" eaLnBrk="1" latinLnBrk="0" hangingPunct="1">
              <a:lnSpc>
                <a:spcPct val="100000"/>
              </a:lnSpc>
              <a:spcBef>
                <a:spcPts val="0"/>
              </a:spcBef>
              <a:buFont typeface="Arial" panose="020B0604020202020204" pitchFamily="34" charset="0"/>
              <a:buNone/>
            </a:pPr>
            <a:endParaRPr lang="en-US"/>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a:t>Nunc </a:t>
            </a:r>
            <a:r>
              <a:rPr lang="en-US" err="1"/>
              <a:t>viverra</a:t>
            </a:r>
            <a:r>
              <a:rPr lang="en-US"/>
              <a:t> </a:t>
            </a:r>
            <a:r>
              <a:rPr lang="en-US" err="1"/>
              <a:t>imperdiet</a:t>
            </a:r>
            <a:r>
              <a:rPr lang="en-US"/>
              <a:t> </a:t>
            </a:r>
            <a:r>
              <a:rPr lang="en-US" err="1"/>
              <a:t>enim</a:t>
            </a:r>
            <a:r>
              <a:rPr lang="en-US"/>
              <a:t>. </a:t>
            </a:r>
            <a:r>
              <a:rPr lang="en-US" err="1"/>
              <a:t>Fusce</a:t>
            </a:r>
            <a:r>
              <a:rPr lang="en-US"/>
              <a:t> est. </a:t>
            </a:r>
            <a:r>
              <a:rPr lang="en-US" err="1"/>
              <a:t>Vivamus</a:t>
            </a:r>
            <a:r>
              <a:rPr lang="en-US"/>
              <a:t> a </a:t>
            </a:r>
            <a:r>
              <a:rPr lang="en-US" err="1"/>
              <a:t>tellus</a:t>
            </a:r>
            <a:r>
              <a:rPr lang="en-US"/>
              <a:t>.</a:t>
            </a:r>
          </a:p>
          <a:p>
            <a:pPr marL="0" lvl="0" indent="0" algn="l" defTabSz="914400" rtl="0" eaLnBrk="1" latinLnBrk="0" hangingPunct="1">
              <a:lnSpc>
                <a:spcPct val="100000"/>
              </a:lnSpc>
              <a:spcBef>
                <a:spcPts val="0"/>
              </a:spcBef>
              <a:buFont typeface="Arial" panose="020B0604020202020204" pitchFamily="34" charset="0"/>
              <a:buNone/>
            </a:pPr>
            <a:endParaRPr lang="en-US"/>
          </a:p>
        </p:txBody>
      </p:sp>
      <p:sp>
        <p:nvSpPr>
          <p:cNvPr id="8" name="Content Placeholder 7">
            <a:extLst>
              <a:ext uri="{FF2B5EF4-FFF2-40B4-BE49-F238E27FC236}">
                <a16:creationId xmlns:a16="http://schemas.microsoft.com/office/drawing/2014/main" id="{2DCD4A25-4C7B-4322-A6D6-27E9DDF06E2E}"/>
              </a:ext>
            </a:extLst>
          </p:cNvPr>
          <p:cNvSpPr>
            <a:spLocks noGrp="1"/>
          </p:cNvSpPr>
          <p:nvPr>
            <p:ph sz="quarter" idx="10" hasCustomPrompt="1"/>
          </p:nvPr>
        </p:nvSpPr>
        <p:spPr>
          <a:xfrm>
            <a:off x="447675" y="2405575"/>
            <a:ext cx="5648325" cy="3664634"/>
          </a:xfrm>
        </p:spPr>
        <p:txBody>
          <a:bodyPr anchor="ctr">
            <a:noAutofit/>
          </a:bodyPr>
          <a:lstStyle>
            <a:lvl1pPr marL="0" indent="0" algn="l">
              <a:buNone/>
              <a:defRPr sz="3200" b="0">
                <a:solidFill>
                  <a:schemeClr val="tx2"/>
                </a:solidFill>
                <a:latin typeface="+mj-lt"/>
              </a:defRPr>
            </a:lvl1pPr>
            <a:lvl2pPr marL="457200" indent="0" algn="ctr">
              <a:buNone/>
              <a:defRPr sz="6000" b="1">
                <a:solidFill>
                  <a:schemeClr val="bg2"/>
                </a:solidFill>
                <a:latin typeface="+mj-lt"/>
              </a:defRPr>
            </a:lvl2pPr>
            <a:lvl3pPr marL="914400" indent="0" algn="ctr">
              <a:buNone/>
              <a:defRPr sz="6000" b="1">
                <a:solidFill>
                  <a:schemeClr val="bg2"/>
                </a:solidFill>
                <a:latin typeface="+mj-lt"/>
              </a:defRPr>
            </a:lvl3pPr>
            <a:lvl4pPr marL="1371600" indent="0" algn="ctr">
              <a:buNone/>
              <a:defRPr sz="6000" b="1">
                <a:solidFill>
                  <a:schemeClr val="bg2"/>
                </a:solidFill>
                <a:latin typeface="+mj-lt"/>
              </a:defRPr>
            </a:lvl4pPr>
            <a:lvl5pPr marL="1828800" indent="0" algn="ctr">
              <a:buNone/>
              <a:defRPr sz="6000" b="1">
                <a:solidFill>
                  <a:schemeClr val="bg2"/>
                </a:solidFill>
                <a:latin typeface="+mj-lt"/>
              </a:defRPr>
            </a:lvl5pPr>
          </a:lstStyle>
          <a:p>
            <a:pPr lvl="0"/>
            <a:r>
              <a:rPr lang="en-US"/>
              <a:t>“Statement / Quote goes here”</a:t>
            </a:r>
            <a:endParaRPr lang="en-GB"/>
          </a:p>
        </p:txBody>
      </p:sp>
    </p:spTree>
    <p:extLst>
      <p:ext uri="{BB962C8B-B14F-4D97-AF65-F5344CB8AC3E}">
        <p14:creationId xmlns:p14="http://schemas.microsoft.com/office/powerpoint/2010/main" val="3805314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amp; Images">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5026D80A-534E-D6E4-7AE0-A8EF3EBDC8DE}"/>
              </a:ext>
            </a:extLst>
          </p:cNvPr>
          <p:cNvSpPr/>
          <p:nvPr userDrawn="1"/>
        </p:nvSpPr>
        <p:spPr>
          <a:xfrm>
            <a:off x="0" y="1181686"/>
            <a:ext cx="12192000" cy="45508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71D3C7E0-B204-4C21-BA88-79598D5E8FB6}"/>
              </a:ext>
            </a:extLst>
          </p:cNvPr>
          <p:cNvSpPr>
            <a:spLocks noGrp="1"/>
          </p:cNvSpPr>
          <p:nvPr>
            <p:ph type="title" hasCustomPrompt="1"/>
          </p:nvPr>
        </p:nvSpPr>
        <p:spPr>
          <a:xfrm>
            <a:off x="622955" y="1600508"/>
            <a:ext cx="4885555" cy="1408015"/>
          </a:xfrm>
          <a:prstGeom prst="rect">
            <a:avLst/>
          </a:prstGeom>
        </p:spPr>
        <p:txBody>
          <a:bodyPr/>
          <a:lstStyle>
            <a:lvl1pPr>
              <a:defRPr/>
            </a:lvl1pPr>
          </a:lstStyle>
          <a:p>
            <a:r>
              <a:rPr lang="en-US"/>
              <a:t>Click to add your title here</a:t>
            </a:r>
            <a:endParaRPr lang="en-GB"/>
          </a:p>
        </p:txBody>
      </p:sp>
      <p:sp>
        <p:nvSpPr>
          <p:cNvPr id="38" name="Content Placeholder 2">
            <a:extLst>
              <a:ext uri="{FF2B5EF4-FFF2-40B4-BE49-F238E27FC236}">
                <a16:creationId xmlns:a16="http://schemas.microsoft.com/office/drawing/2014/main" id="{8C33A18D-D6F9-45BD-A1D7-394C01EAAAC1}"/>
              </a:ext>
            </a:extLst>
          </p:cNvPr>
          <p:cNvSpPr>
            <a:spLocks noGrp="1"/>
          </p:cNvSpPr>
          <p:nvPr>
            <p:ph idx="1" hasCustomPrompt="1"/>
          </p:nvPr>
        </p:nvSpPr>
        <p:spPr>
          <a:xfrm>
            <a:off x="622954" y="3318101"/>
            <a:ext cx="4885555" cy="1939391"/>
          </a:xfrm>
        </p:spPr>
        <p:txBody>
          <a:bodyPr>
            <a:noAutofit/>
          </a:bodyPr>
          <a:lstStyle>
            <a:lvl1pPr marL="0" indent="0">
              <a:lnSpc>
                <a:spcPct val="100000"/>
              </a:lnSpc>
              <a:spcBef>
                <a:spcPts val="0"/>
              </a:spcBef>
              <a:buNone/>
              <a:defRPr sz="2000"/>
            </a:lvl1pPr>
          </a:lstStyle>
          <a:p>
            <a:pPr lvl="0"/>
            <a:r>
              <a:rPr lang="en-US"/>
              <a:t>Paragraph / bullet text goes here.</a:t>
            </a:r>
          </a:p>
          <a:p>
            <a:pPr lvl="0"/>
            <a:endParaRPr lang="en-US"/>
          </a:p>
          <a:p>
            <a:pPr lvl="0"/>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Maecenas </a:t>
            </a:r>
            <a:r>
              <a:rPr lang="en-US" err="1"/>
              <a:t>porttitor</a:t>
            </a:r>
            <a:r>
              <a:rPr lang="en-US"/>
              <a:t> </a:t>
            </a:r>
            <a:r>
              <a:rPr lang="en-US" err="1"/>
              <a:t>congue</a:t>
            </a:r>
            <a:r>
              <a:rPr lang="en-US"/>
              <a:t> </a:t>
            </a:r>
            <a:r>
              <a:rPr lang="en-US" err="1"/>
              <a:t>massa</a:t>
            </a:r>
            <a:r>
              <a:rPr lang="en-US"/>
              <a:t>. </a:t>
            </a:r>
          </a:p>
        </p:txBody>
      </p:sp>
      <p:sp>
        <p:nvSpPr>
          <p:cNvPr id="12" name="Picture Placeholder 4">
            <a:extLst>
              <a:ext uri="{FF2B5EF4-FFF2-40B4-BE49-F238E27FC236}">
                <a16:creationId xmlns:a16="http://schemas.microsoft.com/office/drawing/2014/main" id="{38E0EF61-EEA6-1A85-5B42-549C4B1FEA49}"/>
              </a:ext>
            </a:extLst>
          </p:cNvPr>
          <p:cNvSpPr>
            <a:spLocks noGrp="1"/>
          </p:cNvSpPr>
          <p:nvPr>
            <p:ph type="pic" sz="quarter" idx="21" hasCustomPrompt="1"/>
          </p:nvPr>
        </p:nvSpPr>
        <p:spPr>
          <a:xfrm>
            <a:off x="5892018" y="1600509"/>
            <a:ext cx="1724262" cy="1724262"/>
          </a:xfrm>
          <a:prstGeom prst="rect">
            <a:avLst/>
          </a:prstGeom>
          <a:noFill/>
          <a:ln w="127000">
            <a:noFill/>
            <a:prstDash val="dash"/>
          </a:ln>
        </p:spPr>
        <p:txBody>
          <a:bodyPr anchor="ctr">
            <a:noAutofit/>
          </a:bodyPr>
          <a:lstStyle>
            <a:lvl1pPr marL="0" indent="0" algn="l">
              <a:buNone/>
              <a:defRPr sz="1400" b="0" cap="all" baseline="0">
                <a:solidFill>
                  <a:schemeClr val="tx2"/>
                </a:solidFill>
                <a:latin typeface="+mj-lt"/>
              </a:defRPr>
            </a:lvl1pPr>
          </a:lstStyle>
          <a:p>
            <a:r>
              <a:rPr lang="en-GB"/>
              <a:t>Click here to add image</a:t>
            </a:r>
          </a:p>
        </p:txBody>
      </p:sp>
      <p:sp>
        <p:nvSpPr>
          <p:cNvPr id="14" name="Picture Placeholder 4">
            <a:extLst>
              <a:ext uri="{FF2B5EF4-FFF2-40B4-BE49-F238E27FC236}">
                <a16:creationId xmlns:a16="http://schemas.microsoft.com/office/drawing/2014/main" id="{B125C554-EC40-22F7-6349-D383219E9F77}"/>
              </a:ext>
            </a:extLst>
          </p:cNvPr>
          <p:cNvSpPr>
            <a:spLocks noGrp="1"/>
          </p:cNvSpPr>
          <p:nvPr>
            <p:ph type="pic" sz="quarter" idx="22" hasCustomPrompt="1"/>
          </p:nvPr>
        </p:nvSpPr>
        <p:spPr>
          <a:xfrm>
            <a:off x="5892018" y="3533230"/>
            <a:ext cx="1724262" cy="1724262"/>
          </a:xfrm>
          <a:prstGeom prst="rect">
            <a:avLst/>
          </a:prstGeom>
          <a:noFill/>
          <a:ln w="127000">
            <a:noFill/>
            <a:prstDash val="dash"/>
          </a:ln>
        </p:spPr>
        <p:txBody>
          <a:bodyPr anchor="ctr">
            <a:noAutofit/>
          </a:bodyPr>
          <a:lstStyle>
            <a:lvl1pPr marL="0" indent="0" algn="l">
              <a:buNone/>
              <a:defRPr sz="1400" b="0" cap="all" baseline="0">
                <a:solidFill>
                  <a:schemeClr val="tx2"/>
                </a:solidFill>
                <a:latin typeface="+mj-lt"/>
              </a:defRPr>
            </a:lvl1pPr>
          </a:lstStyle>
          <a:p>
            <a:r>
              <a:rPr lang="en-GB"/>
              <a:t>Click here to add image</a:t>
            </a:r>
          </a:p>
        </p:txBody>
      </p:sp>
      <p:sp>
        <p:nvSpPr>
          <p:cNvPr id="16" name="Picture Placeholder 4">
            <a:extLst>
              <a:ext uri="{FF2B5EF4-FFF2-40B4-BE49-F238E27FC236}">
                <a16:creationId xmlns:a16="http://schemas.microsoft.com/office/drawing/2014/main" id="{B5E8CBF9-6762-18EE-89EE-15B558715E51}"/>
              </a:ext>
            </a:extLst>
          </p:cNvPr>
          <p:cNvSpPr>
            <a:spLocks noGrp="1"/>
          </p:cNvSpPr>
          <p:nvPr>
            <p:ph type="pic" sz="quarter" idx="23" hasCustomPrompt="1"/>
          </p:nvPr>
        </p:nvSpPr>
        <p:spPr>
          <a:xfrm>
            <a:off x="7844707" y="1600509"/>
            <a:ext cx="1724262" cy="1724262"/>
          </a:xfrm>
          <a:prstGeom prst="rect">
            <a:avLst/>
          </a:prstGeom>
          <a:noFill/>
          <a:ln w="127000">
            <a:noFill/>
            <a:prstDash val="dash"/>
          </a:ln>
        </p:spPr>
        <p:txBody>
          <a:bodyPr anchor="ctr">
            <a:noAutofit/>
          </a:bodyPr>
          <a:lstStyle>
            <a:lvl1pPr marL="0" indent="0" algn="l">
              <a:buNone/>
              <a:defRPr sz="1400" b="0" cap="all" baseline="0">
                <a:solidFill>
                  <a:schemeClr val="tx2"/>
                </a:solidFill>
                <a:latin typeface="+mj-lt"/>
              </a:defRPr>
            </a:lvl1pPr>
          </a:lstStyle>
          <a:p>
            <a:r>
              <a:rPr lang="en-GB"/>
              <a:t>Click here to add image</a:t>
            </a:r>
          </a:p>
        </p:txBody>
      </p:sp>
      <p:sp>
        <p:nvSpPr>
          <p:cNvPr id="18" name="Picture Placeholder 4">
            <a:extLst>
              <a:ext uri="{FF2B5EF4-FFF2-40B4-BE49-F238E27FC236}">
                <a16:creationId xmlns:a16="http://schemas.microsoft.com/office/drawing/2014/main" id="{7669801F-1A79-3585-16FE-E5B5AC75EFBC}"/>
              </a:ext>
            </a:extLst>
          </p:cNvPr>
          <p:cNvSpPr>
            <a:spLocks noGrp="1"/>
          </p:cNvSpPr>
          <p:nvPr>
            <p:ph type="pic" sz="quarter" idx="24" hasCustomPrompt="1"/>
          </p:nvPr>
        </p:nvSpPr>
        <p:spPr>
          <a:xfrm>
            <a:off x="7844707" y="3533230"/>
            <a:ext cx="1724262" cy="1724262"/>
          </a:xfrm>
          <a:prstGeom prst="rect">
            <a:avLst/>
          </a:prstGeom>
          <a:noFill/>
          <a:ln w="127000">
            <a:noFill/>
            <a:prstDash val="dash"/>
          </a:ln>
        </p:spPr>
        <p:txBody>
          <a:bodyPr anchor="ctr">
            <a:noAutofit/>
          </a:bodyPr>
          <a:lstStyle>
            <a:lvl1pPr marL="0" indent="0" algn="l">
              <a:buNone/>
              <a:defRPr sz="1400" b="0" cap="all" baseline="0">
                <a:solidFill>
                  <a:schemeClr val="tx2"/>
                </a:solidFill>
                <a:latin typeface="+mj-lt"/>
              </a:defRPr>
            </a:lvl1pPr>
          </a:lstStyle>
          <a:p>
            <a:r>
              <a:rPr lang="en-GB"/>
              <a:t>Click here to add image</a:t>
            </a:r>
          </a:p>
        </p:txBody>
      </p:sp>
      <p:sp>
        <p:nvSpPr>
          <p:cNvPr id="20" name="Picture Placeholder 4">
            <a:extLst>
              <a:ext uri="{FF2B5EF4-FFF2-40B4-BE49-F238E27FC236}">
                <a16:creationId xmlns:a16="http://schemas.microsoft.com/office/drawing/2014/main" id="{AC190041-B57B-E41D-B3B6-7CE677BBD951}"/>
              </a:ext>
            </a:extLst>
          </p:cNvPr>
          <p:cNvSpPr>
            <a:spLocks noGrp="1"/>
          </p:cNvSpPr>
          <p:nvPr>
            <p:ph type="pic" sz="quarter" idx="25" hasCustomPrompt="1"/>
          </p:nvPr>
        </p:nvSpPr>
        <p:spPr>
          <a:xfrm>
            <a:off x="9797396" y="1600508"/>
            <a:ext cx="1724262" cy="1724262"/>
          </a:xfrm>
          <a:prstGeom prst="rect">
            <a:avLst/>
          </a:prstGeom>
          <a:noFill/>
          <a:ln w="127000">
            <a:noFill/>
            <a:prstDash val="dash"/>
          </a:ln>
        </p:spPr>
        <p:txBody>
          <a:bodyPr anchor="ctr">
            <a:noAutofit/>
          </a:bodyPr>
          <a:lstStyle>
            <a:lvl1pPr marL="0" indent="0" algn="l">
              <a:buNone/>
              <a:defRPr sz="1400" b="0" cap="all" baseline="0">
                <a:solidFill>
                  <a:schemeClr val="tx2"/>
                </a:solidFill>
                <a:latin typeface="+mj-lt"/>
              </a:defRPr>
            </a:lvl1pPr>
          </a:lstStyle>
          <a:p>
            <a:r>
              <a:rPr lang="en-GB"/>
              <a:t>Click here to add image</a:t>
            </a:r>
          </a:p>
        </p:txBody>
      </p:sp>
      <p:sp>
        <p:nvSpPr>
          <p:cNvPr id="22" name="Picture Placeholder 4">
            <a:extLst>
              <a:ext uri="{FF2B5EF4-FFF2-40B4-BE49-F238E27FC236}">
                <a16:creationId xmlns:a16="http://schemas.microsoft.com/office/drawing/2014/main" id="{CCA81BCE-E29E-9227-7A3B-1E5C00ED1C7C}"/>
              </a:ext>
            </a:extLst>
          </p:cNvPr>
          <p:cNvSpPr>
            <a:spLocks noGrp="1"/>
          </p:cNvSpPr>
          <p:nvPr>
            <p:ph type="pic" sz="quarter" idx="26" hasCustomPrompt="1"/>
          </p:nvPr>
        </p:nvSpPr>
        <p:spPr>
          <a:xfrm>
            <a:off x="9797396" y="3533229"/>
            <a:ext cx="1724262" cy="1724262"/>
          </a:xfrm>
          <a:prstGeom prst="rect">
            <a:avLst/>
          </a:prstGeom>
          <a:noFill/>
          <a:ln w="127000">
            <a:noFill/>
            <a:prstDash val="dash"/>
          </a:ln>
        </p:spPr>
        <p:txBody>
          <a:bodyPr anchor="ctr">
            <a:noAutofit/>
          </a:bodyPr>
          <a:lstStyle>
            <a:lvl1pPr marL="0" indent="0" algn="l">
              <a:buNone/>
              <a:defRPr sz="1400" b="0" cap="all" baseline="0">
                <a:solidFill>
                  <a:schemeClr val="tx2"/>
                </a:solidFill>
                <a:latin typeface="+mj-lt"/>
              </a:defRPr>
            </a:lvl1pPr>
          </a:lstStyle>
          <a:p>
            <a:r>
              <a:rPr lang="en-GB"/>
              <a:t>Click here to add image</a:t>
            </a:r>
          </a:p>
        </p:txBody>
      </p:sp>
    </p:spTree>
    <p:extLst>
      <p:ext uri="{BB962C8B-B14F-4D97-AF65-F5344CB8AC3E}">
        <p14:creationId xmlns:p14="http://schemas.microsoft.com/office/powerpoint/2010/main" val="389792398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Charts &amp; Graphs">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6721A52-7FBB-82E4-AC4B-F6B4C1A414A0}"/>
              </a:ext>
            </a:extLst>
          </p:cNvPr>
          <p:cNvSpPr/>
          <p:nvPr userDrawn="1"/>
        </p:nvSpPr>
        <p:spPr>
          <a:xfrm>
            <a:off x="0" y="0"/>
            <a:ext cx="64008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67A9F561-2940-4CE5-AFE2-3816AE76FA3D}"/>
              </a:ext>
            </a:extLst>
          </p:cNvPr>
          <p:cNvSpPr>
            <a:spLocks noGrp="1"/>
          </p:cNvSpPr>
          <p:nvPr>
            <p:ph type="title" hasCustomPrompt="1"/>
          </p:nvPr>
        </p:nvSpPr>
        <p:spPr>
          <a:xfrm>
            <a:off x="451138" y="448252"/>
            <a:ext cx="5644862" cy="1396451"/>
          </a:xfrm>
          <a:prstGeom prst="rect">
            <a:avLst/>
          </a:prstGeom>
        </p:spPr>
        <p:txBody>
          <a:bodyPr/>
          <a:lstStyle/>
          <a:p>
            <a:r>
              <a:rPr lang="en-US"/>
              <a:t>Click to add </a:t>
            </a:r>
            <a:br>
              <a:rPr lang="en-US"/>
            </a:br>
            <a:r>
              <a:rPr lang="en-US"/>
              <a:t>your title here</a:t>
            </a:r>
            <a:endParaRPr lang="en-GB"/>
          </a:p>
        </p:txBody>
      </p:sp>
      <p:sp>
        <p:nvSpPr>
          <p:cNvPr id="3" name="Content Placeholder 2">
            <a:extLst>
              <a:ext uri="{FF2B5EF4-FFF2-40B4-BE49-F238E27FC236}">
                <a16:creationId xmlns:a16="http://schemas.microsoft.com/office/drawing/2014/main" id="{33E907E1-513E-40F4-B472-DE4D85B2BB67}"/>
              </a:ext>
            </a:extLst>
          </p:cNvPr>
          <p:cNvSpPr>
            <a:spLocks noGrp="1"/>
          </p:cNvSpPr>
          <p:nvPr>
            <p:ph idx="1" hasCustomPrompt="1"/>
          </p:nvPr>
        </p:nvSpPr>
        <p:spPr>
          <a:xfrm>
            <a:off x="451137" y="2043485"/>
            <a:ext cx="5644861" cy="4423991"/>
          </a:xfrm>
        </p:spPr>
        <p:txBody>
          <a:bodyPr>
            <a:noAutofit/>
          </a:bodyPr>
          <a:lstStyle>
            <a:lvl1pPr marL="0" indent="0">
              <a:lnSpc>
                <a:spcPct val="100000"/>
              </a:lnSpc>
              <a:buNone/>
              <a:defRPr sz="2000"/>
            </a:lvl1pPr>
          </a:lstStyle>
          <a:p>
            <a:pPr lvl="0"/>
            <a:r>
              <a:rPr lang="en-US"/>
              <a:t>Paragraph / bullet text goes here.</a:t>
            </a:r>
          </a:p>
          <a:p>
            <a:pPr lvl="0"/>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Maecenas </a:t>
            </a:r>
            <a:r>
              <a:rPr lang="en-US" err="1"/>
              <a:t>porttitor</a:t>
            </a:r>
            <a:r>
              <a:rPr lang="en-US"/>
              <a:t> </a:t>
            </a:r>
            <a:r>
              <a:rPr lang="en-US" err="1"/>
              <a:t>congue</a:t>
            </a:r>
            <a:r>
              <a:rPr lang="en-US"/>
              <a:t> </a:t>
            </a:r>
            <a:r>
              <a:rPr lang="en-US" err="1"/>
              <a:t>massa</a:t>
            </a:r>
            <a:r>
              <a:rPr lang="en-US"/>
              <a:t>. </a:t>
            </a:r>
            <a:r>
              <a:rPr lang="en-US" err="1"/>
              <a:t>Fusce</a:t>
            </a:r>
            <a:r>
              <a:rPr lang="en-US"/>
              <a:t> </a:t>
            </a:r>
            <a:r>
              <a:rPr lang="en-US" err="1"/>
              <a:t>posuere</a:t>
            </a:r>
            <a:r>
              <a:rPr lang="en-US"/>
              <a:t>, magna sed pulvinar </a:t>
            </a:r>
            <a:r>
              <a:rPr lang="en-US" err="1"/>
              <a:t>ultricies</a:t>
            </a:r>
            <a:endParaRPr lang="en-US"/>
          </a:p>
        </p:txBody>
      </p:sp>
      <p:sp>
        <p:nvSpPr>
          <p:cNvPr id="7" name="Chart Placeholder 6">
            <a:extLst>
              <a:ext uri="{FF2B5EF4-FFF2-40B4-BE49-F238E27FC236}">
                <a16:creationId xmlns:a16="http://schemas.microsoft.com/office/drawing/2014/main" id="{0298433E-EE69-44F6-B523-98CE3FBDDA8D}"/>
              </a:ext>
            </a:extLst>
          </p:cNvPr>
          <p:cNvSpPr>
            <a:spLocks noGrp="1"/>
          </p:cNvSpPr>
          <p:nvPr>
            <p:ph type="chart" sz="quarter" idx="10" hasCustomPrompt="1"/>
          </p:nvPr>
        </p:nvSpPr>
        <p:spPr>
          <a:xfrm>
            <a:off x="6561138" y="447675"/>
            <a:ext cx="5210175" cy="6019800"/>
          </a:xfrm>
        </p:spPr>
        <p:txBody>
          <a:bodyPr anchor="ctr">
            <a:normAutofit/>
          </a:bodyPr>
          <a:lstStyle>
            <a:lvl1pPr marL="0" indent="0" algn="ctr">
              <a:buNone/>
              <a:defRPr sz="4800" b="1" cap="all" baseline="0">
                <a:solidFill>
                  <a:schemeClr val="tx1"/>
                </a:solidFill>
                <a:latin typeface="+mj-lt"/>
              </a:defRPr>
            </a:lvl1pPr>
          </a:lstStyle>
          <a:p>
            <a:r>
              <a:rPr lang="en-GB"/>
              <a:t>Click here to add chart</a:t>
            </a:r>
          </a:p>
        </p:txBody>
      </p:sp>
    </p:spTree>
    <p:extLst>
      <p:ext uri="{BB962C8B-B14F-4D97-AF65-F5344CB8AC3E}">
        <p14:creationId xmlns:p14="http://schemas.microsoft.com/office/powerpoint/2010/main" val="65514113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Tabl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FA80EFE5-31F0-BB98-A486-91474B11ED2A}"/>
              </a:ext>
            </a:extLst>
          </p:cNvPr>
          <p:cNvSpPr/>
          <p:nvPr userDrawn="1"/>
        </p:nvSpPr>
        <p:spPr>
          <a:xfrm>
            <a:off x="0" y="0"/>
            <a:ext cx="64008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2">
            <a:extLst>
              <a:ext uri="{FF2B5EF4-FFF2-40B4-BE49-F238E27FC236}">
                <a16:creationId xmlns:a16="http://schemas.microsoft.com/office/drawing/2014/main" id="{33E907E1-513E-40F4-B472-DE4D85B2BB67}"/>
              </a:ext>
            </a:extLst>
          </p:cNvPr>
          <p:cNvSpPr>
            <a:spLocks noGrp="1"/>
          </p:cNvSpPr>
          <p:nvPr>
            <p:ph idx="1" hasCustomPrompt="1"/>
          </p:nvPr>
        </p:nvSpPr>
        <p:spPr>
          <a:xfrm>
            <a:off x="447847" y="2051437"/>
            <a:ext cx="5644861" cy="4416039"/>
          </a:xfrm>
        </p:spPr>
        <p:txBody>
          <a:bodyPr>
            <a:noAutofit/>
          </a:bodyPr>
          <a:lstStyle>
            <a:lvl1pPr marL="0" indent="0">
              <a:lnSpc>
                <a:spcPct val="100000"/>
              </a:lnSpc>
              <a:buNone/>
              <a:defRPr sz="2000"/>
            </a:lvl1pPr>
          </a:lstStyle>
          <a:p>
            <a:pPr lvl="0"/>
            <a:r>
              <a:rPr lang="en-US"/>
              <a:t>Paragraph / bullet text goes here.</a:t>
            </a:r>
          </a:p>
          <a:p>
            <a:pPr lvl="0"/>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Maecenas </a:t>
            </a:r>
            <a:r>
              <a:rPr lang="en-US" err="1"/>
              <a:t>porttitor</a:t>
            </a:r>
            <a:r>
              <a:rPr lang="en-US"/>
              <a:t> </a:t>
            </a:r>
            <a:r>
              <a:rPr lang="en-US" err="1"/>
              <a:t>congue</a:t>
            </a:r>
            <a:r>
              <a:rPr lang="en-US"/>
              <a:t> </a:t>
            </a:r>
            <a:r>
              <a:rPr lang="en-US" err="1"/>
              <a:t>massa</a:t>
            </a:r>
            <a:r>
              <a:rPr lang="en-US"/>
              <a:t>. </a:t>
            </a:r>
            <a:r>
              <a:rPr lang="en-US" err="1"/>
              <a:t>Fusce</a:t>
            </a:r>
            <a:r>
              <a:rPr lang="en-US"/>
              <a:t> </a:t>
            </a:r>
            <a:r>
              <a:rPr lang="en-US" err="1"/>
              <a:t>posuere</a:t>
            </a:r>
            <a:r>
              <a:rPr lang="en-US"/>
              <a:t>, magna sed pulvinar </a:t>
            </a:r>
            <a:r>
              <a:rPr lang="en-US" err="1"/>
              <a:t>ultricies</a:t>
            </a:r>
            <a:endParaRPr lang="en-US"/>
          </a:p>
        </p:txBody>
      </p:sp>
      <p:sp>
        <p:nvSpPr>
          <p:cNvPr id="2" name="Title 1">
            <a:extLst>
              <a:ext uri="{FF2B5EF4-FFF2-40B4-BE49-F238E27FC236}">
                <a16:creationId xmlns:a16="http://schemas.microsoft.com/office/drawing/2014/main" id="{67A9F561-2940-4CE5-AFE2-3816AE76FA3D}"/>
              </a:ext>
            </a:extLst>
          </p:cNvPr>
          <p:cNvSpPr>
            <a:spLocks noGrp="1"/>
          </p:cNvSpPr>
          <p:nvPr>
            <p:ph type="title" hasCustomPrompt="1"/>
          </p:nvPr>
        </p:nvSpPr>
        <p:spPr>
          <a:xfrm>
            <a:off x="447848" y="448252"/>
            <a:ext cx="5644861" cy="1396451"/>
          </a:xfrm>
          <a:prstGeom prst="rect">
            <a:avLst/>
          </a:prstGeom>
        </p:spPr>
        <p:txBody>
          <a:bodyPr/>
          <a:lstStyle/>
          <a:p>
            <a:r>
              <a:rPr lang="en-US"/>
              <a:t>Click to add </a:t>
            </a:r>
            <a:br>
              <a:rPr lang="en-US"/>
            </a:br>
            <a:r>
              <a:rPr lang="en-US"/>
              <a:t>your title here</a:t>
            </a:r>
            <a:endParaRPr lang="en-GB"/>
          </a:p>
        </p:txBody>
      </p:sp>
      <p:sp>
        <p:nvSpPr>
          <p:cNvPr id="8" name="Table Placeholder 7">
            <a:extLst>
              <a:ext uri="{FF2B5EF4-FFF2-40B4-BE49-F238E27FC236}">
                <a16:creationId xmlns:a16="http://schemas.microsoft.com/office/drawing/2014/main" id="{89C74C84-3FF7-4BA2-942A-6AB4BA3AAAA6}"/>
              </a:ext>
            </a:extLst>
          </p:cNvPr>
          <p:cNvSpPr>
            <a:spLocks noGrp="1"/>
          </p:cNvSpPr>
          <p:nvPr>
            <p:ph type="tbl" sz="quarter" idx="11" hasCustomPrompt="1"/>
          </p:nvPr>
        </p:nvSpPr>
        <p:spPr>
          <a:xfrm>
            <a:off x="6543848" y="447675"/>
            <a:ext cx="5199035" cy="6019800"/>
          </a:xfrm>
        </p:spPr>
        <p:txBody>
          <a:bodyPr anchor="ctr">
            <a:normAutofit/>
          </a:bodyPr>
          <a:lstStyle>
            <a:lvl1pPr marL="0" indent="0" algn="ctr">
              <a:buNone/>
              <a:defRPr sz="4800" b="1" cap="all" baseline="0">
                <a:solidFill>
                  <a:schemeClr val="tx1"/>
                </a:solidFill>
                <a:latin typeface="+mj-lt"/>
              </a:defRPr>
            </a:lvl1pPr>
          </a:lstStyle>
          <a:p>
            <a:r>
              <a:rPr lang="en-GB"/>
              <a:t>Click here to add table</a:t>
            </a:r>
          </a:p>
        </p:txBody>
      </p:sp>
    </p:spTree>
    <p:extLst>
      <p:ext uri="{BB962C8B-B14F-4D97-AF65-F5344CB8AC3E}">
        <p14:creationId xmlns:p14="http://schemas.microsoft.com/office/powerpoint/2010/main" val="38205783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userDrawn="1">
  <p:cSld name="Title">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59683619-93D0-410A-BA19-4810EA992362}"/>
              </a:ext>
            </a:extLst>
          </p:cNvPr>
          <p:cNvSpPr>
            <a:spLocks noGrp="1"/>
          </p:cNvSpPr>
          <p:nvPr>
            <p:ph type="subTitle" idx="1" hasCustomPrompt="1"/>
          </p:nvPr>
        </p:nvSpPr>
        <p:spPr>
          <a:xfrm>
            <a:off x="1524000" y="4454294"/>
            <a:ext cx="9155084" cy="480753"/>
          </a:xfrm>
        </p:spPr>
        <p:txBody>
          <a:bodyPr/>
          <a:lstStyle>
            <a:lvl1pPr marL="0" indent="0" algn="ctr">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add your subtitle here</a:t>
            </a:r>
            <a:endParaRPr lang="en-GB"/>
          </a:p>
        </p:txBody>
      </p:sp>
      <p:sp>
        <p:nvSpPr>
          <p:cNvPr id="7" name="Title 6">
            <a:extLst>
              <a:ext uri="{FF2B5EF4-FFF2-40B4-BE49-F238E27FC236}">
                <a16:creationId xmlns:a16="http://schemas.microsoft.com/office/drawing/2014/main" id="{F31C61A5-8BD8-4DD6-ADA6-2698C479DA1C}"/>
              </a:ext>
            </a:extLst>
          </p:cNvPr>
          <p:cNvSpPr>
            <a:spLocks noGrp="1"/>
          </p:cNvSpPr>
          <p:nvPr>
            <p:ph type="title" hasCustomPrompt="1"/>
          </p:nvPr>
        </p:nvSpPr>
        <p:spPr>
          <a:xfrm>
            <a:off x="1524001" y="3568296"/>
            <a:ext cx="9155084" cy="987079"/>
          </a:xfrm>
          <a:prstGeom prst="rect">
            <a:avLst/>
          </a:prstGeom>
        </p:spPr>
        <p:txBody>
          <a:bodyPr/>
          <a:lstStyle>
            <a:lvl1pPr algn="ctr">
              <a:defRPr>
                <a:solidFill>
                  <a:schemeClr val="tx1"/>
                </a:solidFill>
              </a:defRPr>
            </a:lvl1pPr>
          </a:lstStyle>
          <a:p>
            <a:r>
              <a:rPr lang="en-US"/>
              <a:t>Click to add your title here</a:t>
            </a:r>
            <a:endParaRPr lang="en-GB"/>
          </a:p>
        </p:txBody>
      </p:sp>
      <p:pic>
        <p:nvPicPr>
          <p:cNvPr id="2" name="Picture 1" descr="Logo&#10;&#10;Description automatically generated with low confidence">
            <a:extLst>
              <a:ext uri="{FF2B5EF4-FFF2-40B4-BE49-F238E27FC236}">
                <a16:creationId xmlns:a16="http://schemas.microsoft.com/office/drawing/2014/main" id="{7FB5BF94-216D-E29A-4EB9-3CA65BB746B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981797" y="1388171"/>
            <a:ext cx="4228407" cy="1901533"/>
          </a:xfrm>
          <a:prstGeom prst="rect">
            <a:avLst/>
          </a:prstGeom>
        </p:spPr>
      </p:pic>
    </p:spTree>
    <p:extLst>
      <p:ext uri="{BB962C8B-B14F-4D97-AF65-F5344CB8AC3E}">
        <p14:creationId xmlns:p14="http://schemas.microsoft.com/office/powerpoint/2010/main" val="408923557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1_Title &amp;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A70F70-8385-92C1-F8DC-DBBF44EF104C}"/>
              </a:ext>
            </a:extLst>
          </p:cNvPr>
          <p:cNvSpPr>
            <a:spLocks noGrp="1"/>
          </p:cNvSpPr>
          <p:nvPr>
            <p:ph type="title"/>
          </p:nvPr>
        </p:nvSpPr>
        <p:spPr>
          <a:xfrm>
            <a:off x="447849" y="365126"/>
            <a:ext cx="11296301" cy="699400"/>
          </a:xfrm>
          <a:prstGeom prst="rect">
            <a:avLst/>
          </a:prstGeo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C5B944E-646C-F272-474D-D6B6AA8708FB}"/>
              </a:ext>
            </a:extLst>
          </p:cNvPr>
          <p:cNvSpPr>
            <a:spLocks noGrp="1"/>
          </p:cNvSpPr>
          <p:nvPr>
            <p:ph idx="1" hasCustomPrompt="1"/>
          </p:nvPr>
        </p:nvSpPr>
        <p:spPr>
          <a:xfrm>
            <a:off x="447849" y="1282891"/>
            <a:ext cx="11296301" cy="4275554"/>
          </a:xfrm>
        </p:spPr>
        <p:txBody>
          <a:bodyPr/>
          <a:lstStyle>
            <a:lvl1pPr marL="0" indent="0">
              <a:spcBef>
                <a:spcPts val="0"/>
              </a:spcBef>
              <a:buNone/>
              <a:defRPr/>
            </a:lvl1pPr>
          </a:lstStyle>
          <a:p>
            <a:pPr lvl="0"/>
            <a:r>
              <a:rPr lang="en-US"/>
              <a:t>Paragraph / bullet text goes here.</a:t>
            </a:r>
          </a:p>
          <a:p>
            <a:pPr lvl="0"/>
            <a:endParaRPr lang="en-US"/>
          </a:p>
          <a:p>
            <a:pPr lvl="0"/>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Maecenas </a:t>
            </a:r>
            <a:r>
              <a:rPr lang="en-US" err="1"/>
              <a:t>porttitor</a:t>
            </a:r>
            <a:r>
              <a:rPr lang="en-US"/>
              <a:t> </a:t>
            </a:r>
            <a:r>
              <a:rPr lang="en-US" err="1"/>
              <a:t>congue</a:t>
            </a:r>
            <a:r>
              <a:rPr lang="en-US"/>
              <a:t> </a:t>
            </a:r>
            <a:r>
              <a:rPr lang="en-US" err="1"/>
              <a:t>massa</a:t>
            </a:r>
            <a:r>
              <a:rPr lang="en-US"/>
              <a:t>. </a:t>
            </a:r>
            <a:r>
              <a:rPr lang="en-US" err="1"/>
              <a:t>Fusce</a:t>
            </a:r>
            <a:r>
              <a:rPr lang="en-US"/>
              <a:t> </a:t>
            </a:r>
            <a:r>
              <a:rPr lang="en-US" err="1"/>
              <a:t>posuere</a:t>
            </a:r>
            <a:r>
              <a:rPr lang="en-US"/>
              <a:t>, magna sed pulvinar </a:t>
            </a:r>
            <a:r>
              <a:rPr lang="en-US" err="1"/>
              <a:t>ultricies</a:t>
            </a:r>
            <a:r>
              <a:rPr lang="en-US"/>
              <a:t>, </a:t>
            </a:r>
            <a:r>
              <a:rPr lang="en-US" err="1"/>
              <a:t>purus</a:t>
            </a:r>
            <a:r>
              <a:rPr lang="en-US"/>
              <a:t> </a:t>
            </a:r>
            <a:r>
              <a:rPr lang="en-US" err="1"/>
              <a:t>lectus</a:t>
            </a:r>
            <a:r>
              <a:rPr lang="en-US"/>
              <a:t> </a:t>
            </a:r>
            <a:r>
              <a:rPr lang="en-US" err="1"/>
              <a:t>malesuada</a:t>
            </a:r>
            <a:r>
              <a:rPr lang="en-US"/>
              <a:t> libero, sit </a:t>
            </a:r>
            <a:r>
              <a:rPr lang="en-US" err="1"/>
              <a:t>amet</a:t>
            </a:r>
            <a:r>
              <a:rPr lang="en-US"/>
              <a:t> </a:t>
            </a:r>
            <a:r>
              <a:rPr lang="en-US" err="1"/>
              <a:t>commodo</a:t>
            </a:r>
            <a:r>
              <a:rPr lang="en-US"/>
              <a:t> magna eros </a:t>
            </a:r>
            <a:r>
              <a:rPr lang="en-US" err="1"/>
              <a:t>quis</a:t>
            </a:r>
            <a:r>
              <a:rPr lang="en-US"/>
              <a:t> </a:t>
            </a:r>
            <a:r>
              <a:rPr lang="en-US" err="1"/>
              <a:t>urna</a:t>
            </a:r>
            <a:r>
              <a:rPr lang="en-US"/>
              <a:t>.</a:t>
            </a:r>
          </a:p>
          <a:p>
            <a:pPr lvl="0"/>
            <a:endParaRPr lang="en-US"/>
          </a:p>
          <a:p>
            <a:pPr lvl="0"/>
            <a:r>
              <a:rPr lang="en-US"/>
              <a:t>Nunc </a:t>
            </a:r>
            <a:r>
              <a:rPr lang="en-US" err="1"/>
              <a:t>viverra</a:t>
            </a:r>
            <a:r>
              <a:rPr lang="en-US"/>
              <a:t> </a:t>
            </a:r>
            <a:r>
              <a:rPr lang="en-US" err="1"/>
              <a:t>imperdiet</a:t>
            </a:r>
            <a:r>
              <a:rPr lang="en-US"/>
              <a:t> </a:t>
            </a:r>
            <a:r>
              <a:rPr lang="en-US" err="1"/>
              <a:t>enim</a:t>
            </a:r>
            <a:r>
              <a:rPr lang="en-US"/>
              <a:t>. </a:t>
            </a:r>
            <a:r>
              <a:rPr lang="en-US" err="1"/>
              <a:t>Fusce</a:t>
            </a:r>
            <a:r>
              <a:rPr lang="en-US"/>
              <a:t> est. </a:t>
            </a:r>
            <a:r>
              <a:rPr lang="en-US" err="1"/>
              <a:t>Vivamus</a:t>
            </a:r>
            <a:r>
              <a:rPr lang="en-US"/>
              <a:t> a </a:t>
            </a:r>
            <a:r>
              <a:rPr lang="en-US" err="1"/>
              <a:t>tellus</a:t>
            </a:r>
            <a:r>
              <a:rPr lang="en-US"/>
              <a:t>.</a:t>
            </a:r>
          </a:p>
          <a:p>
            <a:pPr lvl="0"/>
            <a:endParaRPr lang="en-GB"/>
          </a:p>
        </p:txBody>
      </p:sp>
      <p:sp>
        <p:nvSpPr>
          <p:cNvPr id="6" name="Rectangle 5">
            <a:extLst>
              <a:ext uri="{FF2B5EF4-FFF2-40B4-BE49-F238E27FC236}">
                <a16:creationId xmlns:a16="http://schemas.microsoft.com/office/drawing/2014/main" id="{A883144E-245C-34D4-4221-D9B1F5181CFE}"/>
              </a:ext>
            </a:extLst>
          </p:cNvPr>
          <p:cNvSpPr/>
          <p:nvPr userDrawn="1"/>
        </p:nvSpPr>
        <p:spPr>
          <a:xfrm>
            <a:off x="0" y="5776810"/>
            <a:ext cx="12192000" cy="108119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 name="Picture 6" descr="Logo&#10;&#10;Description automatically generated with low confidence">
            <a:extLst>
              <a:ext uri="{FF2B5EF4-FFF2-40B4-BE49-F238E27FC236}">
                <a16:creationId xmlns:a16="http://schemas.microsoft.com/office/drawing/2014/main" id="{EF561C79-2DB5-C768-1F8D-04F1B3C5F23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44150" y="6002612"/>
            <a:ext cx="1400000" cy="629586"/>
          </a:xfrm>
          <a:prstGeom prst="rect">
            <a:avLst/>
          </a:prstGeom>
        </p:spPr>
      </p:pic>
    </p:spTree>
    <p:extLst>
      <p:ext uri="{BB962C8B-B14F-4D97-AF65-F5344CB8AC3E}">
        <p14:creationId xmlns:p14="http://schemas.microsoft.com/office/powerpoint/2010/main" val="370676011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FB5614D-7339-CD7E-B451-7ADF0243E0B3}"/>
              </a:ext>
            </a:extLst>
          </p:cNvPr>
          <p:cNvSpPr>
            <a:spLocks noGrp="1"/>
          </p:cNvSpPr>
          <p:nvPr>
            <p:ph sz="half" idx="1" hasCustomPrompt="1"/>
          </p:nvPr>
        </p:nvSpPr>
        <p:spPr>
          <a:xfrm>
            <a:off x="447851" y="1330657"/>
            <a:ext cx="5508266" cy="4316456"/>
          </a:xfrm>
        </p:spPr>
        <p:txBody>
          <a:bodyPr>
            <a:normAutofit/>
          </a:bodyPr>
          <a:lstStyle>
            <a:lvl1pPr marL="0" indent="0">
              <a:buNone/>
              <a:defRPr lang="en-GB" sz="2000" kern="1200" dirty="0">
                <a:solidFill>
                  <a:schemeClr val="tx2"/>
                </a:solidFill>
                <a:latin typeface="+mn-lt"/>
                <a:ea typeface="+mn-ea"/>
                <a:cs typeface="+mn-cs"/>
              </a:defRPr>
            </a:lvl1pPr>
          </a:lstStyle>
          <a:p>
            <a:pPr marL="0" lvl="0" indent="0" algn="l" defTabSz="914400" rtl="0" eaLnBrk="1" latinLnBrk="0" hangingPunct="1">
              <a:lnSpc>
                <a:spcPct val="100000"/>
              </a:lnSpc>
              <a:spcBef>
                <a:spcPts val="0"/>
              </a:spcBef>
              <a:buFont typeface="Arial" panose="020B0604020202020204" pitchFamily="34" charset="0"/>
              <a:buNone/>
            </a:pPr>
            <a:r>
              <a:rPr lang="en-US"/>
              <a:t>Paragraph / bullet text goes here.</a:t>
            </a:r>
          </a:p>
          <a:p>
            <a:pPr marL="0" lvl="0" indent="0" algn="l" defTabSz="914400" rtl="0" eaLnBrk="1" latinLnBrk="0" hangingPunct="1">
              <a:lnSpc>
                <a:spcPct val="100000"/>
              </a:lnSpc>
              <a:spcBef>
                <a:spcPts val="0"/>
              </a:spcBef>
              <a:buFont typeface="Arial" panose="020B0604020202020204" pitchFamily="34" charset="0"/>
              <a:buNone/>
            </a:pPr>
            <a:endParaRPr lang="en-US"/>
          </a:p>
          <a:p>
            <a:pPr marL="0" lvl="0" indent="0" algn="l" defTabSz="914400" rtl="0" eaLnBrk="1" latinLnBrk="0" hangingPunct="1">
              <a:lnSpc>
                <a:spcPct val="100000"/>
              </a:lnSpc>
              <a:spcBef>
                <a:spcPts val="0"/>
              </a:spcBef>
              <a:buFont typeface="Arial" panose="020B0604020202020204" pitchFamily="34" charset="0"/>
              <a:buNone/>
            </a:pPr>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Maecenas </a:t>
            </a:r>
            <a:r>
              <a:rPr lang="en-US" err="1"/>
              <a:t>porttitor</a:t>
            </a:r>
            <a:r>
              <a:rPr lang="en-US"/>
              <a:t> </a:t>
            </a:r>
            <a:r>
              <a:rPr lang="en-US" err="1"/>
              <a:t>congue</a:t>
            </a:r>
            <a:r>
              <a:rPr lang="en-US"/>
              <a:t> </a:t>
            </a:r>
            <a:r>
              <a:rPr lang="en-US" err="1"/>
              <a:t>massa</a:t>
            </a:r>
            <a:r>
              <a:rPr lang="en-US"/>
              <a:t>. </a:t>
            </a:r>
            <a:r>
              <a:rPr lang="en-US" err="1"/>
              <a:t>Fusce</a:t>
            </a:r>
            <a:r>
              <a:rPr lang="en-US"/>
              <a:t> </a:t>
            </a:r>
            <a:r>
              <a:rPr lang="en-US" err="1"/>
              <a:t>posuere</a:t>
            </a:r>
            <a:r>
              <a:rPr lang="en-US"/>
              <a:t>, magna sed pulvinar </a:t>
            </a:r>
            <a:r>
              <a:rPr lang="en-US" err="1"/>
              <a:t>ultricies</a:t>
            </a:r>
            <a:r>
              <a:rPr lang="en-US"/>
              <a:t>, </a:t>
            </a:r>
            <a:r>
              <a:rPr lang="en-US" err="1"/>
              <a:t>purus</a:t>
            </a:r>
            <a:r>
              <a:rPr lang="en-US"/>
              <a:t> </a:t>
            </a:r>
            <a:r>
              <a:rPr lang="en-US" err="1"/>
              <a:t>lectus</a:t>
            </a:r>
            <a:r>
              <a:rPr lang="en-US"/>
              <a:t> </a:t>
            </a:r>
            <a:r>
              <a:rPr lang="en-US" err="1"/>
              <a:t>malesuada</a:t>
            </a:r>
            <a:r>
              <a:rPr lang="en-US"/>
              <a:t> libero, sit </a:t>
            </a:r>
            <a:r>
              <a:rPr lang="en-US" err="1"/>
              <a:t>amet</a:t>
            </a:r>
            <a:r>
              <a:rPr lang="en-US"/>
              <a:t> </a:t>
            </a:r>
            <a:r>
              <a:rPr lang="en-US" err="1"/>
              <a:t>commodo</a:t>
            </a:r>
            <a:r>
              <a:rPr lang="en-US"/>
              <a:t> magna eros </a:t>
            </a:r>
            <a:r>
              <a:rPr lang="en-US" err="1"/>
              <a:t>quis</a:t>
            </a:r>
            <a:r>
              <a:rPr lang="en-US"/>
              <a:t> </a:t>
            </a:r>
            <a:r>
              <a:rPr lang="en-US" err="1"/>
              <a:t>urna</a:t>
            </a:r>
            <a:r>
              <a:rPr lang="en-US"/>
              <a:t>.</a:t>
            </a:r>
          </a:p>
          <a:p>
            <a:pPr marL="0" lvl="0" indent="0" algn="l" defTabSz="914400" rtl="0" eaLnBrk="1" latinLnBrk="0" hangingPunct="1">
              <a:lnSpc>
                <a:spcPct val="100000"/>
              </a:lnSpc>
              <a:spcBef>
                <a:spcPts val="0"/>
              </a:spcBef>
              <a:buFont typeface="Arial" panose="020B0604020202020204" pitchFamily="34" charset="0"/>
              <a:buNone/>
            </a:pPr>
            <a:endParaRPr lang="en-US"/>
          </a:p>
          <a:p>
            <a:pPr marL="0" lvl="0" indent="0" algn="l" defTabSz="914400" rtl="0" eaLnBrk="1" latinLnBrk="0" hangingPunct="1">
              <a:lnSpc>
                <a:spcPct val="100000"/>
              </a:lnSpc>
              <a:spcBef>
                <a:spcPts val="0"/>
              </a:spcBef>
              <a:buFont typeface="Arial" panose="020B0604020202020204" pitchFamily="34" charset="0"/>
              <a:buNone/>
            </a:pPr>
            <a:r>
              <a:rPr lang="en-US"/>
              <a:t>Nunc </a:t>
            </a:r>
            <a:r>
              <a:rPr lang="en-US" err="1"/>
              <a:t>viverra</a:t>
            </a:r>
            <a:r>
              <a:rPr lang="en-US"/>
              <a:t> </a:t>
            </a:r>
            <a:r>
              <a:rPr lang="en-US" err="1"/>
              <a:t>imperdiet</a:t>
            </a:r>
            <a:r>
              <a:rPr lang="en-US"/>
              <a:t> </a:t>
            </a:r>
            <a:r>
              <a:rPr lang="en-US" err="1"/>
              <a:t>enim</a:t>
            </a:r>
            <a:r>
              <a:rPr lang="en-US"/>
              <a:t>. </a:t>
            </a:r>
            <a:r>
              <a:rPr lang="en-US" err="1"/>
              <a:t>Fusce</a:t>
            </a:r>
            <a:r>
              <a:rPr lang="en-US"/>
              <a:t> est. </a:t>
            </a:r>
            <a:r>
              <a:rPr lang="en-US" err="1"/>
              <a:t>Vivamus</a:t>
            </a:r>
            <a:r>
              <a:rPr lang="en-US"/>
              <a:t> a </a:t>
            </a:r>
            <a:r>
              <a:rPr lang="en-US" err="1"/>
              <a:t>tellus</a:t>
            </a:r>
            <a:r>
              <a:rPr lang="en-US"/>
              <a:t>.</a:t>
            </a:r>
          </a:p>
          <a:p>
            <a:pPr marL="0" lvl="0" indent="0" algn="l" defTabSz="914400" rtl="0" eaLnBrk="1" latinLnBrk="0" hangingPunct="1">
              <a:lnSpc>
                <a:spcPct val="100000"/>
              </a:lnSpc>
              <a:spcBef>
                <a:spcPts val="0"/>
              </a:spcBef>
              <a:buFont typeface="Arial" panose="020B0604020202020204" pitchFamily="34" charset="0"/>
              <a:buNone/>
            </a:pPr>
            <a:endParaRPr lang="en-GB"/>
          </a:p>
        </p:txBody>
      </p:sp>
      <p:sp>
        <p:nvSpPr>
          <p:cNvPr id="4" name="Content Placeholder 3">
            <a:extLst>
              <a:ext uri="{FF2B5EF4-FFF2-40B4-BE49-F238E27FC236}">
                <a16:creationId xmlns:a16="http://schemas.microsoft.com/office/drawing/2014/main" id="{A4049B9B-EC49-39BA-EFD5-5B5B8173408C}"/>
              </a:ext>
            </a:extLst>
          </p:cNvPr>
          <p:cNvSpPr>
            <a:spLocks noGrp="1"/>
          </p:cNvSpPr>
          <p:nvPr>
            <p:ph sz="half" idx="2" hasCustomPrompt="1"/>
          </p:nvPr>
        </p:nvSpPr>
        <p:spPr>
          <a:xfrm>
            <a:off x="6235884" y="1330657"/>
            <a:ext cx="5508266" cy="4316456"/>
          </a:xfrm>
        </p:spPr>
        <p:txBody>
          <a:bodyPr>
            <a:normAutofit/>
          </a:bodyPr>
          <a:lstStyle>
            <a:lvl1pPr marL="0" indent="0">
              <a:buNone/>
              <a:defRPr lang="en-GB" sz="2000" kern="1200" dirty="0">
                <a:solidFill>
                  <a:schemeClr val="tx2"/>
                </a:solidFill>
                <a:latin typeface="+mn-lt"/>
                <a:ea typeface="+mn-ea"/>
                <a:cs typeface="+mn-cs"/>
              </a:defRPr>
            </a:lvl1pPr>
          </a:lstStyle>
          <a:p>
            <a:pPr marL="0" lvl="0" indent="0" algn="l" defTabSz="914400" rtl="0" eaLnBrk="1" latinLnBrk="0" hangingPunct="1">
              <a:lnSpc>
                <a:spcPct val="100000"/>
              </a:lnSpc>
              <a:spcBef>
                <a:spcPts val="0"/>
              </a:spcBef>
              <a:buFont typeface="Arial" panose="020B0604020202020204" pitchFamily="34" charset="0"/>
              <a:buNone/>
            </a:pPr>
            <a:r>
              <a:rPr lang="en-US"/>
              <a:t>Paragraph / bullet text goes here.</a:t>
            </a:r>
          </a:p>
          <a:p>
            <a:pPr marL="0" lvl="0" indent="0" algn="l" defTabSz="914400" rtl="0" eaLnBrk="1" latinLnBrk="0" hangingPunct="1">
              <a:lnSpc>
                <a:spcPct val="100000"/>
              </a:lnSpc>
              <a:spcBef>
                <a:spcPts val="0"/>
              </a:spcBef>
              <a:buFont typeface="Arial" panose="020B0604020202020204" pitchFamily="34" charset="0"/>
              <a:buNone/>
            </a:pPr>
            <a:endParaRPr lang="en-US"/>
          </a:p>
          <a:p>
            <a:pPr marL="0" lvl="0" indent="0" algn="l" defTabSz="914400" rtl="0" eaLnBrk="1" latinLnBrk="0" hangingPunct="1">
              <a:lnSpc>
                <a:spcPct val="100000"/>
              </a:lnSpc>
              <a:spcBef>
                <a:spcPts val="0"/>
              </a:spcBef>
              <a:buFont typeface="Arial" panose="020B0604020202020204" pitchFamily="34" charset="0"/>
              <a:buNone/>
            </a:pPr>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Maecenas </a:t>
            </a:r>
            <a:r>
              <a:rPr lang="en-US" err="1"/>
              <a:t>porttitor</a:t>
            </a:r>
            <a:r>
              <a:rPr lang="en-US"/>
              <a:t> </a:t>
            </a:r>
            <a:r>
              <a:rPr lang="en-US" err="1"/>
              <a:t>congue</a:t>
            </a:r>
            <a:r>
              <a:rPr lang="en-US"/>
              <a:t> </a:t>
            </a:r>
            <a:r>
              <a:rPr lang="en-US" err="1"/>
              <a:t>massa</a:t>
            </a:r>
            <a:r>
              <a:rPr lang="en-US"/>
              <a:t>. </a:t>
            </a:r>
            <a:r>
              <a:rPr lang="en-US" err="1"/>
              <a:t>Fusce</a:t>
            </a:r>
            <a:r>
              <a:rPr lang="en-US"/>
              <a:t> </a:t>
            </a:r>
            <a:r>
              <a:rPr lang="en-US" err="1"/>
              <a:t>posuere</a:t>
            </a:r>
            <a:r>
              <a:rPr lang="en-US"/>
              <a:t>, magna sed pulvinar </a:t>
            </a:r>
            <a:r>
              <a:rPr lang="en-US" err="1"/>
              <a:t>ultricies</a:t>
            </a:r>
            <a:r>
              <a:rPr lang="en-US"/>
              <a:t>, </a:t>
            </a:r>
            <a:r>
              <a:rPr lang="en-US" err="1"/>
              <a:t>purus</a:t>
            </a:r>
            <a:r>
              <a:rPr lang="en-US"/>
              <a:t> </a:t>
            </a:r>
            <a:r>
              <a:rPr lang="en-US" err="1"/>
              <a:t>lectus</a:t>
            </a:r>
            <a:r>
              <a:rPr lang="en-US"/>
              <a:t> </a:t>
            </a:r>
            <a:r>
              <a:rPr lang="en-US" err="1"/>
              <a:t>malesuada</a:t>
            </a:r>
            <a:r>
              <a:rPr lang="en-US"/>
              <a:t> libero, sit </a:t>
            </a:r>
            <a:r>
              <a:rPr lang="en-US" err="1"/>
              <a:t>amet</a:t>
            </a:r>
            <a:r>
              <a:rPr lang="en-US"/>
              <a:t> </a:t>
            </a:r>
            <a:r>
              <a:rPr lang="en-US" err="1"/>
              <a:t>commodo</a:t>
            </a:r>
            <a:r>
              <a:rPr lang="en-US"/>
              <a:t> magna eros </a:t>
            </a:r>
            <a:r>
              <a:rPr lang="en-US" err="1"/>
              <a:t>quis</a:t>
            </a:r>
            <a:r>
              <a:rPr lang="en-US"/>
              <a:t> </a:t>
            </a:r>
            <a:r>
              <a:rPr lang="en-US" err="1"/>
              <a:t>urna</a:t>
            </a:r>
            <a:r>
              <a:rPr lang="en-US"/>
              <a:t>.</a:t>
            </a:r>
          </a:p>
          <a:p>
            <a:pPr marL="0" lvl="0" indent="0" algn="l" defTabSz="914400" rtl="0" eaLnBrk="1" latinLnBrk="0" hangingPunct="1">
              <a:lnSpc>
                <a:spcPct val="100000"/>
              </a:lnSpc>
              <a:spcBef>
                <a:spcPts val="0"/>
              </a:spcBef>
              <a:buFont typeface="Arial" panose="020B0604020202020204" pitchFamily="34" charset="0"/>
              <a:buNone/>
            </a:pPr>
            <a:endParaRPr lang="en-US"/>
          </a:p>
          <a:p>
            <a:pPr marL="0" lvl="0" indent="0" algn="l" defTabSz="914400" rtl="0" eaLnBrk="1" latinLnBrk="0" hangingPunct="1">
              <a:lnSpc>
                <a:spcPct val="100000"/>
              </a:lnSpc>
              <a:spcBef>
                <a:spcPts val="0"/>
              </a:spcBef>
              <a:buFont typeface="Arial" panose="020B0604020202020204" pitchFamily="34" charset="0"/>
              <a:buNone/>
            </a:pPr>
            <a:r>
              <a:rPr lang="en-US"/>
              <a:t>Nunc </a:t>
            </a:r>
            <a:r>
              <a:rPr lang="en-US" err="1"/>
              <a:t>viverra</a:t>
            </a:r>
            <a:r>
              <a:rPr lang="en-US"/>
              <a:t> </a:t>
            </a:r>
            <a:r>
              <a:rPr lang="en-US" err="1"/>
              <a:t>imperdiet</a:t>
            </a:r>
            <a:r>
              <a:rPr lang="en-US"/>
              <a:t> </a:t>
            </a:r>
            <a:r>
              <a:rPr lang="en-US" err="1"/>
              <a:t>enim</a:t>
            </a:r>
            <a:r>
              <a:rPr lang="en-US"/>
              <a:t>. </a:t>
            </a:r>
            <a:r>
              <a:rPr lang="en-US" err="1"/>
              <a:t>Fusce</a:t>
            </a:r>
            <a:r>
              <a:rPr lang="en-US"/>
              <a:t> est. </a:t>
            </a:r>
            <a:r>
              <a:rPr lang="en-US" err="1"/>
              <a:t>Vivamus</a:t>
            </a:r>
            <a:r>
              <a:rPr lang="en-US"/>
              <a:t> a </a:t>
            </a:r>
            <a:r>
              <a:rPr lang="en-US" err="1"/>
              <a:t>tellus</a:t>
            </a:r>
            <a:r>
              <a:rPr lang="en-US"/>
              <a:t>.</a:t>
            </a:r>
          </a:p>
          <a:p>
            <a:pPr marL="0" lvl="0" indent="0" algn="l" defTabSz="914400" rtl="0" eaLnBrk="1" latinLnBrk="0" hangingPunct="1">
              <a:lnSpc>
                <a:spcPct val="100000"/>
              </a:lnSpc>
              <a:spcBef>
                <a:spcPts val="0"/>
              </a:spcBef>
              <a:buFont typeface="Arial" panose="020B0604020202020204" pitchFamily="34" charset="0"/>
              <a:buNone/>
            </a:pPr>
            <a:endParaRPr lang="en-GB"/>
          </a:p>
        </p:txBody>
      </p:sp>
      <p:sp>
        <p:nvSpPr>
          <p:cNvPr id="8" name="Title 7">
            <a:extLst>
              <a:ext uri="{FF2B5EF4-FFF2-40B4-BE49-F238E27FC236}">
                <a16:creationId xmlns:a16="http://schemas.microsoft.com/office/drawing/2014/main" id="{CFE8E5EE-8A46-856D-4D70-0DDABD47CCC7}"/>
              </a:ext>
            </a:extLst>
          </p:cNvPr>
          <p:cNvSpPr>
            <a:spLocks noGrp="1"/>
          </p:cNvSpPr>
          <p:nvPr>
            <p:ph type="title"/>
          </p:nvPr>
        </p:nvSpPr>
        <p:spPr>
          <a:xfrm>
            <a:off x="447849" y="365126"/>
            <a:ext cx="11296301" cy="699400"/>
          </a:xfrm>
          <a:prstGeom prst="rect">
            <a:avLst/>
          </a:prstGeom>
        </p:spPr>
        <p:txBody>
          <a:bodyPr/>
          <a:lstStyle/>
          <a:p>
            <a:r>
              <a:rPr lang="en-US"/>
              <a:t>Click to edit Master title style</a:t>
            </a:r>
            <a:endParaRPr lang="en-GB"/>
          </a:p>
        </p:txBody>
      </p:sp>
      <p:sp>
        <p:nvSpPr>
          <p:cNvPr id="5" name="Rectangle 4">
            <a:extLst>
              <a:ext uri="{FF2B5EF4-FFF2-40B4-BE49-F238E27FC236}">
                <a16:creationId xmlns:a16="http://schemas.microsoft.com/office/drawing/2014/main" id="{AC0B7A66-CC74-F065-9709-8F52FC5C5CA8}"/>
              </a:ext>
            </a:extLst>
          </p:cNvPr>
          <p:cNvSpPr/>
          <p:nvPr userDrawn="1"/>
        </p:nvSpPr>
        <p:spPr>
          <a:xfrm>
            <a:off x="0" y="5776810"/>
            <a:ext cx="12192000" cy="108119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 name="Picture 5" descr="Logo&#10;&#10;Description automatically generated with low confidence">
            <a:extLst>
              <a:ext uri="{FF2B5EF4-FFF2-40B4-BE49-F238E27FC236}">
                <a16:creationId xmlns:a16="http://schemas.microsoft.com/office/drawing/2014/main" id="{5F8E9865-D8B7-371F-5D10-68656EF1331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44150" y="6002612"/>
            <a:ext cx="1400000" cy="629586"/>
          </a:xfrm>
          <a:prstGeom prst="rect">
            <a:avLst/>
          </a:prstGeom>
        </p:spPr>
      </p:pic>
    </p:spTree>
    <p:extLst>
      <p:ext uri="{BB962C8B-B14F-4D97-AF65-F5344CB8AC3E}">
        <p14:creationId xmlns:p14="http://schemas.microsoft.com/office/powerpoint/2010/main" val="269282718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1_Text &amp; Image">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BC87DAA-1558-564E-EABD-98F5CF27D9AF}"/>
              </a:ext>
            </a:extLst>
          </p:cNvPr>
          <p:cNvSpPr/>
          <p:nvPr userDrawn="1"/>
        </p:nvSpPr>
        <p:spPr>
          <a:xfrm>
            <a:off x="0" y="2912011"/>
            <a:ext cx="12192000" cy="400929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67A9F561-2940-4CE5-AFE2-3816AE76FA3D}"/>
              </a:ext>
            </a:extLst>
          </p:cNvPr>
          <p:cNvSpPr>
            <a:spLocks noGrp="1"/>
          </p:cNvSpPr>
          <p:nvPr>
            <p:ph type="title" hasCustomPrompt="1"/>
          </p:nvPr>
        </p:nvSpPr>
        <p:spPr>
          <a:xfrm>
            <a:off x="447847" y="3124808"/>
            <a:ext cx="9300211" cy="494000"/>
          </a:xfrm>
          <a:prstGeom prst="rect">
            <a:avLst/>
          </a:prstGeom>
        </p:spPr>
        <p:txBody>
          <a:bodyPr/>
          <a:lstStyle/>
          <a:p>
            <a:r>
              <a:rPr lang="en-US"/>
              <a:t>Click to add your title here</a:t>
            </a:r>
            <a:endParaRPr lang="en-GB"/>
          </a:p>
        </p:txBody>
      </p:sp>
      <p:sp>
        <p:nvSpPr>
          <p:cNvPr id="3" name="Content Placeholder 2">
            <a:extLst>
              <a:ext uri="{FF2B5EF4-FFF2-40B4-BE49-F238E27FC236}">
                <a16:creationId xmlns:a16="http://schemas.microsoft.com/office/drawing/2014/main" id="{33E907E1-513E-40F4-B472-DE4D85B2BB67}"/>
              </a:ext>
            </a:extLst>
          </p:cNvPr>
          <p:cNvSpPr>
            <a:spLocks noGrp="1"/>
          </p:cNvSpPr>
          <p:nvPr>
            <p:ph idx="1" hasCustomPrompt="1"/>
          </p:nvPr>
        </p:nvSpPr>
        <p:spPr>
          <a:xfrm>
            <a:off x="447848" y="3960407"/>
            <a:ext cx="11296304" cy="1721851"/>
          </a:xfrm>
        </p:spPr>
        <p:txBody>
          <a:bodyPr>
            <a:normAutofit/>
          </a:bodyPr>
          <a:lstStyle>
            <a:lvl1pPr marL="0" indent="0">
              <a:buNone/>
              <a:defRPr lang="en-US" sz="2000" kern="1200" dirty="0">
                <a:solidFill>
                  <a:schemeClr val="tx2"/>
                </a:solidFill>
                <a:latin typeface="+mn-lt"/>
                <a:ea typeface="+mn-ea"/>
                <a:cs typeface="+mn-cs"/>
              </a:defRPr>
            </a:lvl1pPr>
          </a:lstStyle>
          <a:p>
            <a:pPr marL="0" lvl="0" indent="0" algn="l" defTabSz="914400" rtl="0" eaLnBrk="1" latinLnBrk="0" hangingPunct="1">
              <a:lnSpc>
                <a:spcPct val="100000"/>
              </a:lnSpc>
              <a:spcBef>
                <a:spcPts val="0"/>
              </a:spcBef>
              <a:buFont typeface="Arial" panose="020B0604020202020204" pitchFamily="34" charset="0"/>
              <a:buNone/>
            </a:pPr>
            <a:r>
              <a:rPr lang="en-US"/>
              <a:t>Paragraph / bullet text goes here.</a:t>
            </a:r>
          </a:p>
          <a:p>
            <a:pPr marL="0" lvl="0" indent="0" algn="l" defTabSz="914400" rtl="0" eaLnBrk="1" latinLnBrk="0" hangingPunct="1">
              <a:lnSpc>
                <a:spcPct val="100000"/>
              </a:lnSpc>
              <a:spcBef>
                <a:spcPts val="0"/>
              </a:spcBef>
              <a:buFont typeface="Arial" panose="020B0604020202020204" pitchFamily="34" charset="0"/>
              <a:buNone/>
            </a:pPr>
            <a:endParaRPr lang="en-US"/>
          </a:p>
          <a:p>
            <a:pPr marL="0" lvl="0" indent="0" algn="l" defTabSz="914400" rtl="0" eaLnBrk="1" latinLnBrk="0" hangingPunct="1">
              <a:lnSpc>
                <a:spcPct val="100000"/>
              </a:lnSpc>
              <a:spcBef>
                <a:spcPts val="0"/>
              </a:spcBef>
              <a:buFont typeface="Arial" panose="020B0604020202020204" pitchFamily="34" charset="0"/>
              <a:buNone/>
            </a:pPr>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Maecenas </a:t>
            </a:r>
            <a:r>
              <a:rPr lang="en-US" err="1"/>
              <a:t>porttitor</a:t>
            </a:r>
            <a:r>
              <a:rPr lang="en-US"/>
              <a:t> </a:t>
            </a:r>
            <a:r>
              <a:rPr lang="en-US" err="1"/>
              <a:t>congue</a:t>
            </a:r>
            <a:r>
              <a:rPr lang="en-US"/>
              <a:t> </a:t>
            </a:r>
            <a:r>
              <a:rPr lang="en-US" err="1"/>
              <a:t>massa</a:t>
            </a:r>
            <a:r>
              <a:rPr lang="en-US"/>
              <a:t>. </a:t>
            </a:r>
            <a:r>
              <a:rPr lang="en-US" err="1"/>
              <a:t>Fusce</a:t>
            </a:r>
            <a:r>
              <a:rPr lang="en-US"/>
              <a:t> </a:t>
            </a:r>
            <a:r>
              <a:rPr lang="en-US" err="1"/>
              <a:t>posuere</a:t>
            </a:r>
            <a:r>
              <a:rPr lang="en-US"/>
              <a:t>, magna sed pulvinar </a:t>
            </a:r>
            <a:r>
              <a:rPr lang="en-US" err="1"/>
              <a:t>ultricies</a:t>
            </a:r>
            <a:r>
              <a:rPr lang="en-US"/>
              <a:t>, </a:t>
            </a:r>
            <a:r>
              <a:rPr lang="en-US" err="1"/>
              <a:t>purus</a:t>
            </a:r>
            <a:r>
              <a:rPr lang="en-US"/>
              <a:t> </a:t>
            </a:r>
            <a:r>
              <a:rPr lang="en-US" err="1"/>
              <a:t>lectus</a:t>
            </a:r>
            <a:r>
              <a:rPr lang="en-US"/>
              <a:t> </a:t>
            </a:r>
            <a:r>
              <a:rPr lang="en-US" err="1"/>
              <a:t>malesuada</a:t>
            </a:r>
            <a:r>
              <a:rPr lang="en-US"/>
              <a:t> libero, sit </a:t>
            </a:r>
            <a:r>
              <a:rPr lang="en-US" err="1"/>
              <a:t>amet</a:t>
            </a:r>
            <a:r>
              <a:rPr lang="en-US"/>
              <a:t> </a:t>
            </a:r>
            <a:r>
              <a:rPr lang="en-US" err="1"/>
              <a:t>commodo</a:t>
            </a:r>
            <a:r>
              <a:rPr lang="en-US"/>
              <a:t> magna eros </a:t>
            </a:r>
            <a:r>
              <a:rPr lang="en-US" err="1"/>
              <a:t>quis</a:t>
            </a:r>
            <a:r>
              <a:rPr lang="en-US"/>
              <a:t> </a:t>
            </a:r>
            <a:r>
              <a:rPr lang="en-US" err="1"/>
              <a:t>urna</a:t>
            </a:r>
            <a:r>
              <a:rPr lang="en-US"/>
              <a:t>.</a:t>
            </a:r>
          </a:p>
        </p:txBody>
      </p:sp>
      <p:sp>
        <p:nvSpPr>
          <p:cNvPr id="5" name="Picture Placeholder 4">
            <a:extLst>
              <a:ext uri="{FF2B5EF4-FFF2-40B4-BE49-F238E27FC236}">
                <a16:creationId xmlns:a16="http://schemas.microsoft.com/office/drawing/2014/main" id="{120E7219-E509-33D4-0CB5-C6CAA61C8A04}"/>
              </a:ext>
            </a:extLst>
          </p:cNvPr>
          <p:cNvSpPr>
            <a:spLocks noGrp="1"/>
          </p:cNvSpPr>
          <p:nvPr>
            <p:ph type="pic" sz="quarter" idx="10" hasCustomPrompt="1"/>
          </p:nvPr>
        </p:nvSpPr>
        <p:spPr>
          <a:xfrm>
            <a:off x="0" y="0"/>
            <a:ext cx="12192000" cy="2687638"/>
          </a:xfrm>
        </p:spPr>
        <p:txBody>
          <a:bodyPr anchor="ctr"/>
          <a:lstStyle>
            <a:lvl1pPr marL="0" indent="0" algn="ctr">
              <a:buNone/>
              <a:defRPr>
                <a:latin typeface="+mj-lt"/>
              </a:defRPr>
            </a:lvl1pPr>
          </a:lstStyle>
          <a:p>
            <a:r>
              <a:rPr lang="en-GB"/>
              <a:t>Click here to add image</a:t>
            </a:r>
          </a:p>
        </p:txBody>
      </p:sp>
    </p:spTree>
    <p:extLst>
      <p:ext uri="{BB962C8B-B14F-4D97-AF65-F5344CB8AC3E}">
        <p14:creationId xmlns:p14="http://schemas.microsoft.com/office/powerpoint/2010/main" val="117511720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3_Text &amp; 2 x Imag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5C8BCDB7-6582-84E1-E423-86447C10AF34}"/>
              </a:ext>
            </a:extLst>
          </p:cNvPr>
          <p:cNvSpPr/>
          <p:nvPr userDrawn="1"/>
        </p:nvSpPr>
        <p:spPr>
          <a:xfrm>
            <a:off x="-1" y="0"/>
            <a:ext cx="773723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67A9F561-2940-4CE5-AFE2-3816AE76FA3D}"/>
              </a:ext>
            </a:extLst>
          </p:cNvPr>
          <p:cNvSpPr>
            <a:spLocks noGrp="1"/>
          </p:cNvSpPr>
          <p:nvPr>
            <p:ph type="title" hasCustomPrompt="1"/>
          </p:nvPr>
        </p:nvSpPr>
        <p:spPr>
          <a:xfrm>
            <a:off x="447849" y="304165"/>
            <a:ext cx="5312871" cy="1319588"/>
          </a:xfrm>
          <a:prstGeom prst="rect">
            <a:avLst/>
          </a:prstGeom>
        </p:spPr>
        <p:txBody>
          <a:bodyPr/>
          <a:lstStyle/>
          <a:p>
            <a:r>
              <a:rPr lang="en-US"/>
              <a:t>Click to add your title here</a:t>
            </a:r>
            <a:endParaRPr lang="en-GB"/>
          </a:p>
        </p:txBody>
      </p:sp>
      <p:sp>
        <p:nvSpPr>
          <p:cNvPr id="3" name="Content Placeholder 2">
            <a:extLst>
              <a:ext uri="{FF2B5EF4-FFF2-40B4-BE49-F238E27FC236}">
                <a16:creationId xmlns:a16="http://schemas.microsoft.com/office/drawing/2014/main" id="{33E907E1-513E-40F4-B472-DE4D85B2BB67}"/>
              </a:ext>
            </a:extLst>
          </p:cNvPr>
          <p:cNvSpPr>
            <a:spLocks noGrp="1"/>
          </p:cNvSpPr>
          <p:nvPr>
            <p:ph idx="1" hasCustomPrompt="1"/>
          </p:nvPr>
        </p:nvSpPr>
        <p:spPr>
          <a:xfrm>
            <a:off x="447847" y="1839885"/>
            <a:ext cx="5312873" cy="4713950"/>
          </a:xfrm>
        </p:spPr>
        <p:txBody>
          <a:bodyPr>
            <a:normAutofit/>
          </a:bodyPr>
          <a:lstStyle>
            <a:lvl1pPr marL="0" indent="0">
              <a:buNone/>
              <a:defRPr lang="en-US" sz="2000" kern="1200" dirty="0">
                <a:solidFill>
                  <a:schemeClr val="tx2"/>
                </a:solidFill>
                <a:latin typeface="+mn-lt"/>
                <a:ea typeface="+mn-ea"/>
                <a:cs typeface="+mn-cs"/>
              </a:defRPr>
            </a:lvl1pPr>
          </a:lstStyle>
          <a:p>
            <a:pPr marL="0" lvl="0" indent="0" algn="l" defTabSz="914400" rtl="0" eaLnBrk="1" latinLnBrk="0" hangingPunct="1">
              <a:lnSpc>
                <a:spcPct val="100000"/>
              </a:lnSpc>
              <a:spcBef>
                <a:spcPts val="0"/>
              </a:spcBef>
              <a:buFont typeface="Arial" panose="020B0604020202020204" pitchFamily="34" charset="0"/>
              <a:buNone/>
            </a:pPr>
            <a:r>
              <a:rPr lang="en-US"/>
              <a:t>Paragraph / bullet text goes here.</a:t>
            </a:r>
          </a:p>
          <a:p>
            <a:pPr marL="0" lvl="0" indent="0" algn="l" defTabSz="914400" rtl="0" eaLnBrk="1" latinLnBrk="0" hangingPunct="1">
              <a:lnSpc>
                <a:spcPct val="100000"/>
              </a:lnSpc>
              <a:spcBef>
                <a:spcPts val="0"/>
              </a:spcBef>
              <a:buFont typeface="Arial" panose="020B0604020202020204" pitchFamily="34" charset="0"/>
              <a:buNone/>
            </a:pPr>
            <a:endParaRPr lang="en-US"/>
          </a:p>
          <a:p>
            <a:pPr marL="0" lvl="0" indent="0" algn="l" defTabSz="914400" rtl="0" eaLnBrk="1" latinLnBrk="0" hangingPunct="1">
              <a:lnSpc>
                <a:spcPct val="100000"/>
              </a:lnSpc>
              <a:spcBef>
                <a:spcPts val="0"/>
              </a:spcBef>
              <a:buFont typeface="Arial" panose="020B0604020202020204" pitchFamily="34" charset="0"/>
              <a:buNone/>
            </a:pPr>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Maecenas </a:t>
            </a:r>
            <a:r>
              <a:rPr lang="en-US" err="1"/>
              <a:t>porttitor</a:t>
            </a:r>
            <a:r>
              <a:rPr lang="en-US"/>
              <a:t> </a:t>
            </a:r>
            <a:r>
              <a:rPr lang="en-US" err="1"/>
              <a:t>congue</a:t>
            </a:r>
            <a:r>
              <a:rPr lang="en-US"/>
              <a:t> </a:t>
            </a:r>
            <a:r>
              <a:rPr lang="en-US" err="1"/>
              <a:t>massa</a:t>
            </a:r>
            <a:r>
              <a:rPr lang="en-US"/>
              <a:t>. </a:t>
            </a:r>
            <a:r>
              <a:rPr lang="en-US" err="1"/>
              <a:t>Fusce</a:t>
            </a:r>
            <a:r>
              <a:rPr lang="en-US"/>
              <a:t> </a:t>
            </a:r>
            <a:r>
              <a:rPr lang="en-US" err="1"/>
              <a:t>posuere</a:t>
            </a:r>
            <a:r>
              <a:rPr lang="en-US"/>
              <a:t>, magna sed pulvinar </a:t>
            </a:r>
            <a:r>
              <a:rPr lang="en-US" err="1"/>
              <a:t>ultricies</a:t>
            </a:r>
            <a:r>
              <a:rPr lang="en-US"/>
              <a:t>, </a:t>
            </a:r>
            <a:r>
              <a:rPr lang="en-US" err="1"/>
              <a:t>purus</a:t>
            </a:r>
            <a:r>
              <a:rPr lang="en-US"/>
              <a:t> </a:t>
            </a:r>
            <a:r>
              <a:rPr lang="en-US" err="1"/>
              <a:t>lectus</a:t>
            </a:r>
            <a:r>
              <a:rPr lang="en-US"/>
              <a:t> </a:t>
            </a:r>
            <a:r>
              <a:rPr lang="en-US" err="1"/>
              <a:t>malesuada</a:t>
            </a:r>
            <a:r>
              <a:rPr lang="en-US"/>
              <a:t> libero, sit </a:t>
            </a:r>
            <a:r>
              <a:rPr lang="en-US" err="1"/>
              <a:t>amet</a:t>
            </a:r>
            <a:r>
              <a:rPr lang="en-US"/>
              <a:t> </a:t>
            </a:r>
            <a:r>
              <a:rPr lang="en-US" err="1"/>
              <a:t>commodo</a:t>
            </a:r>
            <a:r>
              <a:rPr lang="en-US"/>
              <a:t> magna eros </a:t>
            </a:r>
            <a:r>
              <a:rPr lang="en-US" err="1"/>
              <a:t>quis</a:t>
            </a:r>
            <a:r>
              <a:rPr lang="en-US"/>
              <a:t> </a:t>
            </a:r>
            <a:r>
              <a:rPr lang="en-US" err="1"/>
              <a:t>urna</a:t>
            </a:r>
            <a:r>
              <a:rPr lang="en-US"/>
              <a:t>.</a:t>
            </a:r>
          </a:p>
          <a:p>
            <a:pPr marL="0" lvl="0" indent="0" algn="l" defTabSz="914400" rtl="0" eaLnBrk="1" latinLnBrk="0" hangingPunct="1">
              <a:lnSpc>
                <a:spcPct val="100000"/>
              </a:lnSpc>
              <a:spcBef>
                <a:spcPts val="0"/>
              </a:spcBef>
              <a:buFont typeface="Arial" panose="020B0604020202020204" pitchFamily="34" charset="0"/>
              <a:buNone/>
            </a:pPr>
            <a:endParaRPr lang="en-US"/>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Maecenas </a:t>
            </a:r>
            <a:r>
              <a:rPr lang="en-US" err="1"/>
              <a:t>porttitor</a:t>
            </a:r>
            <a:r>
              <a:rPr lang="en-US"/>
              <a:t> </a:t>
            </a:r>
            <a:r>
              <a:rPr lang="en-US" err="1"/>
              <a:t>congue</a:t>
            </a:r>
            <a:r>
              <a:rPr lang="en-US"/>
              <a:t> </a:t>
            </a:r>
            <a:r>
              <a:rPr lang="en-US" err="1"/>
              <a:t>massa</a:t>
            </a:r>
            <a:r>
              <a:rPr lang="en-US"/>
              <a:t>. </a:t>
            </a:r>
            <a:r>
              <a:rPr lang="en-US" err="1"/>
              <a:t>Fusce</a:t>
            </a:r>
            <a:r>
              <a:rPr lang="en-US"/>
              <a:t> </a:t>
            </a:r>
            <a:r>
              <a:rPr lang="en-US" err="1"/>
              <a:t>posuere</a:t>
            </a:r>
            <a:r>
              <a:rPr lang="en-US"/>
              <a:t>.</a:t>
            </a:r>
          </a:p>
          <a:p>
            <a:pPr marL="0" lvl="0" indent="0" algn="l" defTabSz="914400" rtl="0" eaLnBrk="1" latinLnBrk="0" hangingPunct="1">
              <a:lnSpc>
                <a:spcPct val="100000"/>
              </a:lnSpc>
              <a:spcBef>
                <a:spcPts val="0"/>
              </a:spcBef>
              <a:buFont typeface="Arial" panose="020B0604020202020204" pitchFamily="34" charset="0"/>
              <a:buNone/>
            </a:pPr>
            <a:endParaRPr lang="en-US"/>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Maecenas </a:t>
            </a:r>
            <a:r>
              <a:rPr lang="en-US" err="1"/>
              <a:t>porttitor</a:t>
            </a:r>
            <a:r>
              <a:rPr lang="en-US"/>
              <a:t> </a:t>
            </a:r>
            <a:r>
              <a:rPr lang="en-US" err="1"/>
              <a:t>congue</a:t>
            </a:r>
            <a:r>
              <a:rPr lang="en-US"/>
              <a:t> </a:t>
            </a:r>
            <a:r>
              <a:rPr lang="en-US" err="1"/>
              <a:t>massa</a:t>
            </a:r>
            <a:r>
              <a:rPr lang="en-US"/>
              <a:t>. </a:t>
            </a:r>
            <a:r>
              <a:rPr lang="en-US" err="1"/>
              <a:t>Fusce</a:t>
            </a:r>
            <a:r>
              <a:rPr lang="en-US"/>
              <a:t> </a:t>
            </a:r>
            <a:r>
              <a:rPr lang="en-US" err="1"/>
              <a:t>posuere</a:t>
            </a:r>
            <a:r>
              <a:rPr lang="en-US"/>
              <a:t>.</a:t>
            </a:r>
          </a:p>
          <a:p>
            <a:pPr marL="0" lvl="0" indent="0" algn="l" defTabSz="914400" rtl="0" eaLnBrk="1" latinLnBrk="0" hangingPunct="1">
              <a:lnSpc>
                <a:spcPct val="100000"/>
              </a:lnSpc>
              <a:spcBef>
                <a:spcPts val="0"/>
              </a:spcBef>
              <a:buFont typeface="Arial" panose="020B0604020202020204" pitchFamily="34" charset="0"/>
              <a:buNone/>
            </a:pPr>
            <a:endParaRPr lang="en-US"/>
          </a:p>
        </p:txBody>
      </p:sp>
      <p:sp>
        <p:nvSpPr>
          <p:cNvPr id="4" name="Picture Placeholder 4">
            <a:extLst>
              <a:ext uri="{FF2B5EF4-FFF2-40B4-BE49-F238E27FC236}">
                <a16:creationId xmlns:a16="http://schemas.microsoft.com/office/drawing/2014/main" id="{E1763347-383C-DF48-FCDC-B3C51061D40E}"/>
              </a:ext>
            </a:extLst>
          </p:cNvPr>
          <p:cNvSpPr>
            <a:spLocks noGrp="1"/>
          </p:cNvSpPr>
          <p:nvPr>
            <p:ph type="pic" sz="quarter" idx="10" hasCustomPrompt="1"/>
          </p:nvPr>
        </p:nvSpPr>
        <p:spPr>
          <a:xfrm>
            <a:off x="6413976" y="0"/>
            <a:ext cx="5778024" cy="3333186"/>
          </a:xfrm>
        </p:spPr>
        <p:txBody>
          <a:bodyPr anchor="ctr"/>
          <a:lstStyle>
            <a:lvl1pPr marL="0" indent="0" algn="ctr">
              <a:buNone/>
              <a:defRPr>
                <a:latin typeface="+mj-lt"/>
              </a:defRPr>
            </a:lvl1pPr>
          </a:lstStyle>
          <a:p>
            <a:r>
              <a:rPr lang="en-GB"/>
              <a:t>Click here to add image</a:t>
            </a:r>
          </a:p>
        </p:txBody>
      </p:sp>
      <p:sp>
        <p:nvSpPr>
          <p:cNvPr id="5" name="Picture Placeholder 4">
            <a:extLst>
              <a:ext uri="{FF2B5EF4-FFF2-40B4-BE49-F238E27FC236}">
                <a16:creationId xmlns:a16="http://schemas.microsoft.com/office/drawing/2014/main" id="{2EB7C9A5-BE5D-AA8F-B4A3-F08AD89FD2B4}"/>
              </a:ext>
            </a:extLst>
          </p:cNvPr>
          <p:cNvSpPr>
            <a:spLocks noGrp="1"/>
          </p:cNvSpPr>
          <p:nvPr>
            <p:ph type="pic" sz="quarter" idx="11" hasCustomPrompt="1"/>
          </p:nvPr>
        </p:nvSpPr>
        <p:spPr>
          <a:xfrm>
            <a:off x="6413976" y="3524815"/>
            <a:ext cx="5778024" cy="3333186"/>
          </a:xfrm>
        </p:spPr>
        <p:txBody>
          <a:bodyPr anchor="ctr"/>
          <a:lstStyle>
            <a:lvl1pPr marL="0" indent="0" algn="ctr">
              <a:buNone/>
              <a:defRPr>
                <a:latin typeface="+mj-lt"/>
              </a:defRPr>
            </a:lvl1pPr>
          </a:lstStyle>
          <a:p>
            <a:r>
              <a:rPr lang="en-GB"/>
              <a:t>Click here to add image</a:t>
            </a:r>
          </a:p>
        </p:txBody>
      </p:sp>
    </p:spTree>
    <p:extLst>
      <p:ext uri="{BB962C8B-B14F-4D97-AF65-F5344CB8AC3E}">
        <p14:creationId xmlns:p14="http://schemas.microsoft.com/office/powerpoint/2010/main" val="1154236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4_Text &amp; Image">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BC87DAA-1558-564E-EABD-98F5CF27D9AF}"/>
              </a:ext>
            </a:extLst>
          </p:cNvPr>
          <p:cNvSpPr/>
          <p:nvPr userDrawn="1"/>
        </p:nvSpPr>
        <p:spPr>
          <a:xfrm>
            <a:off x="0" y="0"/>
            <a:ext cx="12192000" cy="348626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67A9F561-2940-4CE5-AFE2-3816AE76FA3D}"/>
              </a:ext>
            </a:extLst>
          </p:cNvPr>
          <p:cNvSpPr>
            <a:spLocks noGrp="1"/>
          </p:cNvSpPr>
          <p:nvPr>
            <p:ph type="title" hasCustomPrompt="1"/>
          </p:nvPr>
        </p:nvSpPr>
        <p:spPr>
          <a:xfrm>
            <a:off x="447847" y="420861"/>
            <a:ext cx="9300211" cy="494000"/>
          </a:xfrm>
          <a:prstGeom prst="rect">
            <a:avLst/>
          </a:prstGeom>
        </p:spPr>
        <p:txBody>
          <a:bodyPr/>
          <a:lstStyle/>
          <a:p>
            <a:r>
              <a:rPr lang="en-US"/>
              <a:t>Click to add your title here</a:t>
            </a:r>
            <a:endParaRPr lang="en-GB"/>
          </a:p>
        </p:txBody>
      </p:sp>
      <p:sp>
        <p:nvSpPr>
          <p:cNvPr id="3" name="Content Placeholder 2">
            <a:extLst>
              <a:ext uri="{FF2B5EF4-FFF2-40B4-BE49-F238E27FC236}">
                <a16:creationId xmlns:a16="http://schemas.microsoft.com/office/drawing/2014/main" id="{33E907E1-513E-40F4-B472-DE4D85B2BB67}"/>
              </a:ext>
            </a:extLst>
          </p:cNvPr>
          <p:cNvSpPr>
            <a:spLocks noGrp="1"/>
          </p:cNvSpPr>
          <p:nvPr>
            <p:ph idx="1" hasCustomPrompt="1"/>
          </p:nvPr>
        </p:nvSpPr>
        <p:spPr>
          <a:xfrm>
            <a:off x="447848" y="1256460"/>
            <a:ext cx="11296304" cy="1057675"/>
          </a:xfrm>
        </p:spPr>
        <p:txBody>
          <a:bodyPr>
            <a:normAutofit/>
          </a:bodyPr>
          <a:lstStyle>
            <a:lvl1pPr marL="0" indent="0">
              <a:buNone/>
              <a:defRPr lang="en-US" sz="2000" kern="1200" dirty="0">
                <a:solidFill>
                  <a:schemeClr val="tx2"/>
                </a:solidFill>
                <a:latin typeface="+mn-lt"/>
                <a:ea typeface="+mn-ea"/>
                <a:cs typeface="+mn-cs"/>
              </a:defRPr>
            </a:lvl1pPr>
          </a:lstStyle>
          <a:p>
            <a:pPr marL="0" lvl="0" indent="0" algn="l" defTabSz="914400" rtl="0" eaLnBrk="1" latinLnBrk="0" hangingPunct="1">
              <a:lnSpc>
                <a:spcPct val="100000"/>
              </a:lnSpc>
              <a:spcBef>
                <a:spcPts val="0"/>
              </a:spcBef>
              <a:buFont typeface="Arial" panose="020B0604020202020204" pitchFamily="34" charset="0"/>
              <a:buNone/>
            </a:pPr>
            <a:r>
              <a:rPr lang="en-US"/>
              <a:t>Paragraph / bullet text goes here.</a:t>
            </a:r>
          </a:p>
          <a:p>
            <a:pPr marL="0" lvl="0" indent="0" algn="l" defTabSz="914400" rtl="0" eaLnBrk="1" latinLnBrk="0" hangingPunct="1">
              <a:lnSpc>
                <a:spcPct val="100000"/>
              </a:lnSpc>
              <a:spcBef>
                <a:spcPts val="0"/>
              </a:spcBef>
              <a:buFont typeface="Arial" panose="020B0604020202020204" pitchFamily="34" charset="0"/>
              <a:buNone/>
            </a:pPr>
            <a:endParaRPr lang="en-US"/>
          </a:p>
          <a:p>
            <a:pPr marL="0" lvl="0" indent="0" algn="l" defTabSz="914400" rtl="0" eaLnBrk="1" latinLnBrk="0" hangingPunct="1">
              <a:lnSpc>
                <a:spcPct val="100000"/>
              </a:lnSpc>
              <a:spcBef>
                <a:spcPts val="0"/>
              </a:spcBef>
              <a:buFont typeface="Arial" panose="020B0604020202020204" pitchFamily="34" charset="0"/>
              <a:buNone/>
            </a:pPr>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a:t>
            </a:r>
          </a:p>
        </p:txBody>
      </p:sp>
      <p:sp>
        <p:nvSpPr>
          <p:cNvPr id="5" name="Picture Placeholder 4">
            <a:extLst>
              <a:ext uri="{FF2B5EF4-FFF2-40B4-BE49-F238E27FC236}">
                <a16:creationId xmlns:a16="http://schemas.microsoft.com/office/drawing/2014/main" id="{120E7219-E509-33D4-0CB5-C6CAA61C8A04}"/>
              </a:ext>
            </a:extLst>
          </p:cNvPr>
          <p:cNvSpPr>
            <a:spLocks noGrp="1"/>
          </p:cNvSpPr>
          <p:nvPr>
            <p:ph type="pic" sz="quarter" idx="10" hasCustomPrompt="1"/>
          </p:nvPr>
        </p:nvSpPr>
        <p:spPr>
          <a:xfrm>
            <a:off x="1" y="2655734"/>
            <a:ext cx="3889716" cy="2687638"/>
          </a:xfrm>
        </p:spPr>
        <p:txBody>
          <a:bodyPr anchor="ctr"/>
          <a:lstStyle>
            <a:lvl1pPr marL="0" indent="0" algn="ctr">
              <a:buNone/>
              <a:defRPr>
                <a:latin typeface="+mj-lt"/>
              </a:defRPr>
            </a:lvl1pPr>
          </a:lstStyle>
          <a:p>
            <a:r>
              <a:rPr lang="en-GB"/>
              <a:t>Click here to add image</a:t>
            </a:r>
          </a:p>
        </p:txBody>
      </p:sp>
      <p:sp>
        <p:nvSpPr>
          <p:cNvPr id="4" name="Picture Placeholder 4">
            <a:extLst>
              <a:ext uri="{FF2B5EF4-FFF2-40B4-BE49-F238E27FC236}">
                <a16:creationId xmlns:a16="http://schemas.microsoft.com/office/drawing/2014/main" id="{85729515-CFCA-813C-0800-D6BC5FF86515}"/>
              </a:ext>
            </a:extLst>
          </p:cNvPr>
          <p:cNvSpPr>
            <a:spLocks noGrp="1"/>
          </p:cNvSpPr>
          <p:nvPr>
            <p:ph type="pic" sz="quarter" idx="11" hasCustomPrompt="1"/>
          </p:nvPr>
        </p:nvSpPr>
        <p:spPr>
          <a:xfrm>
            <a:off x="4151142" y="2655734"/>
            <a:ext cx="3889716" cy="2687638"/>
          </a:xfrm>
        </p:spPr>
        <p:txBody>
          <a:bodyPr anchor="ctr"/>
          <a:lstStyle>
            <a:lvl1pPr marL="0" indent="0" algn="ctr">
              <a:buNone/>
              <a:defRPr>
                <a:latin typeface="+mj-lt"/>
              </a:defRPr>
            </a:lvl1pPr>
          </a:lstStyle>
          <a:p>
            <a:r>
              <a:rPr lang="en-GB"/>
              <a:t>Click here to add image</a:t>
            </a:r>
          </a:p>
        </p:txBody>
      </p:sp>
      <p:sp>
        <p:nvSpPr>
          <p:cNvPr id="7" name="Picture Placeholder 4">
            <a:extLst>
              <a:ext uri="{FF2B5EF4-FFF2-40B4-BE49-F238E27FC236}">
                <a16:creationId xmlns:a16="http://schemas.microsoft.com/office/drawing/2014/main" id="{AC40027D-7BEC-F002-D30A-0554C789B449}"/>
              </a:ext>
            </a:extLst>
          </p:cNvPr>
          <p:cNvSpPr>
            <a:spLocks noGrp="1"/>
          </p:cNvSpPr>
          <p:nvPr>
            <p:ph type="pic" sz="quarter" idx="12" hasCustomPrompt="1"/>
          </p:nvPr>
        </p:nvSpPr>
        <p:spPr>
          <a:xfrm>
            <a:off x="8302283" y="2655734"/>
            <a:ext cx="3889716" cy="2687638"/>
          </a:xfrm>
        </p:spPr>
        <p:txBody>
          <a:bodyPr anchor="ctr"/>
          <a:lstStyle>
            <a:lvl1pPr marL="0" indent="0" algn="ctr">
              <a:buNone/>
              <a:defRPr>
                <a:latin typeface="+mj-lt"/>
              </a:defRPr>
            </a:lvl1pPr>
          </a:lstStyle>
          <a:p>
            <a:r>
              <a:rPr lang="en-GB"/>
              <a:t>Click here to add image</a:t>
            </a:r>
          </a:p>
        </p:txBody>
      </p:sp>
      <p:sp>
        <p:nvSpPr>
          <p:cNvPr id="12" name="Content Placeholder 2">
            <a:extLst>
              <a:ext uri="{FF2B5EF4-FFF2-40B4-BE49-F238E27FC236}">
                <a16:creationId xmlns:a16="http://schemas.microsoft.com/office/drawing/2014/main" id="{21183561-5D5A-647B-7CF3-01035584C950}"/>
              </a:ext>
            </a:extLst>
          </p:cNvPr>
          <p:cNvSpPr>
            <a:spLocks noGrp="1"/>
          </p:cNvSpPr>
          <p:nvPr>
            <p:ph idx="13" hasCustomPrompt="1"/>
          </p:nvPr>
        </p:nvSpPr>
        <p:spPr>
          <a:xfrm>
            <a:off x="447848" y="5530694"/>
            <a:ext cx="11296304" cy="1057675"/>
          </a:xfrm>
        </p:spPr>
        <p:txBody>
          <a:bodyPr>
            <a:normAutofit/>
          </a:bodyPr>
          <a:lstStyle>
            <a:lvl1pPr marL="0" indent="0">
              <a:buNone/>
              <a:defRPr lang="en-US" sz="2000" kern="1200" dirty="0">
                <a:solidFill>
                  <a:schemeClr val="tx2"/>
                </a:solidFill>
                <a:latin typeface="+mn-lt"/>
                <a:ea typeface="+mn-ea"/>
                <a:cs typeface="+mn-cs"/>
              </a:defRPr>
            </a:lvl1pPr>
          </a:lstStyle>
          <a:p>
            <a:pPr marL="0" lvl="0" indent="0" algn="l" defTabSz="914400" rtl="0" eaLnBrk="1" latinLnBrk="0" hangingPunct="1">
              <a:lnSpc>
                <a:spcPct val="100000"/>
              </a:lnSpc>
              <a:spcBef>
                <a:spcPts val="0"/>
              </a:spcBef>
              <a:buFont typeface="Arial" panose="020B0604020202020204" pitchFamily="34" charset="0"/>
              <a:buNone/>
            </a:pPr>
            <a:r>
              <a:rPr lang="en-US"/>
              <a:t>Paragraph / bullet text goes here.</a:t>
            </a:r>
          </a:p>
          <a:p>
            <a:pPr marL="0" lvl="0" indent="0" algn="l" defTabSz="914400" rtl="0" eaLnBrk="1" latinLnBrk="0" hangingPunct="1">
              <a:lnSpc>
                <a:spcPct val="100000"/>
              </a:lnSpc>
              <a:spcBef>
                <a:spcPts val="0"/>
              </a:spcBef>
              <a:buFont typeface="Arial" panose="020B0604020202020204" pitchFamily="34" charset="0"/>
              <a:buNone/>
            </a:pPr>
            <a:endParaRPr lang="en-US"/>
          </a:p>
          <a:p>
            <a:pPr marL="0" lvl="0" indent="0" algn="l" defTabSz="914400" rtl="0" eaLnBrk="1" latinLnBrk="0" hangingPunct="1">
              <a:lnSpc>
                <a:spcPct val="100000"/>
              </a:lnSpc>
              <a:spcBef>
                <a:spcPts val="0"/>
              </a:spcBef>
              <a:buFont typeface="Arial" panose="020B0604020202020204" pitchFamily="34" charset="0"/>
              <a:buNone/>
            </a:pPr>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a:t>
            </a:r>
          </a:p>
        </p:txBody>
      </p:sp>
    </p:spTree>
    <p:extLst>
      <p:ext uri="{BB962C8B-B14F-4D97-AF65-F5344CB8AC3E}">
        <p14:creationId xmlns:p14="http://schemas.microsoft.com/office/powerpoint/2010/main" val="254430856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3_Statement &amp; Tex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F434DB3-5419-D527-6E3B-1F89BE833BB9}"/>
              </a:ext>
            </a:extLst>
          </p:cNvPr>
          <p:cNvSpPr/>
          <p:nvPr userDrawn="1"/>
        </p:nvSpPr>
        <p:spPr>
          <a:xfrm>
            <a:off x="0" y="1730326"/>
            <a:ext cx="6240087" cy="512767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 name="Picture 5">
            <a:extLst>
              <a:ext uri="{FF2B5EF4-FFF2-40B4-BE49-F238E27FC236}">
                <a16:creationId xmlns:a16="http://schemas.microsoft.com/office/drawing/2014/main" id="{CD12A91B-9A64-F575-77EB-ECAE92F03BC2}"/>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l="1" t="-1773" r="-3331"/>
          <a:stretch/>
        </p:blipFill>
        <p:spPr>
          <a:xfrm>
            <a:off x="4391284" y="1491175"/>
            <a:ext cx="2152390" cy="1653545"/>
          </a:xfrm>
          <a:prstGeom prst="rect">
            <a:avLst/>
          </a:prstGeom>
        </p:spPr>
      </p:pic>
      <p:pic>
        <p:nvPicPr>
          <p:cNvPr id="7" name="Picture 5">
            <a:extLst>
              <a:ext uri="{FF2B5EF4-FFF2-40B4-BE49-F238E27FC236}">
                <a16:creationId xmlns:a16="http://schemas.microsoft.com/office/drawing/2014/main" id="{06772712-6127-4C5C-4804-4A5F1022A551}"/>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13799" r="11244"/>
          <a:stretch/>
        </p:blipFill>
        <p:spPr>
          <a:xfrm rot="10800000">
            <a:off x="-9390" y="5457457"/>
            <a:ext cx="1848803" cy="1400541"/>
          </a:xfrm>
          <a:prstGeom prst="rect">
            <a:avLst/>
          </a:prstGeom>
        </p:spPr>
      </p:pic>
      <p:sp>
        <p:nvSpPr>
          <p:cNvPr id="2" name="Title 1">
            <a:extLst>
              <a:ext uri="{FF2B5EF4-FFF2-40B4-BE49-F238E27FC236}">
                <a16:creationId xmlns:a16="http://schemas.microsoft.com/office/drawing/2014/main" id="{1E1CA9F2-7D23-4551-A6E0-F9D73CD7615C}"/>
              </a:ext>
            </a:extLst>
          </p:cNvPr>
          <p:cNvSpPr>
            <a:spLocks noGrp="1"/>
          </p:cNvSpPr>
          <p:nvPr>
            <p:ph type="title" hasCustomPrompt="1"/>
          </p:nvPr>
        </p:nvSpPr>
        <p:spPr>
          <a:xfrm>
            <a:off x="447850" y="459971"/>
            <a:ext cx="5648150" cy="1031204"/>
          </a:xfrm>
          <a:prstGeom prst="rect">
            <a:avLst/>
          </a:prstGeom>
        </p:spPr>
        <p:txBody>
          <a:bodyPr anchor="t"/>
          <a:lstStyle>
            <a:lvl1pPr algn="l">
              <a:defRPr/>
            </a:lvl1pPr>
          </a:lstStyle>
          <a:p>
            <a:r>
              <a:rPr lang="en-US"/>
              <a:t>Click to add your title here</a:t>
            </a:r>
            <a:endParaRPr lang="en-GB"/>
          </a:p>
        </p:txBody>
      </p:sp>
      <p:sp>
        <p:nvSpPr>
          <p:cNvPr id="3" name="Content Placeholder 2">
            <a:extLst>
              <a:ext uri="{FF2B5EF4-FFF2-40B4-BE49-F238E27FC236}">
                <a16:creationId xmlns:a16="http://schemas.microsoft.com/office/drawing/2014/main" id="{7DD9EC38-6220-4917-8323-3563EAA6111D}"/>
              </a:ext>
            </a:extLst>
          </p:cNvPr>
          <p:cNvSpPr>
            <a:spLocks noGrp="1"/>
          </p:cNvSpPr>
          <p:nvPr>
            <p:ph idx="1" hasCustomPrompt="1"/>
          </p:nvPr>
        </p:nvSpPr>
        <p:spPr>
          <a:xfrm>
            <a:off x="6543674" y="459971"/>
            <a:ext cx="5200475" cy="5716991"/>
          </a:xfrm>
        </p:spPr>
        <p:txBody>
          <a:bodyPr>
            <a:noAutofit/>
          </a:bodyPr>
          <a:lstStyle>
            <a:lvl1pPr marL="0" indent="0">
              <a:buNone/>
              <a:defRPr lang="en-US" sz="2000" kern="1200" dirty="0">
                <a:solidFill>
                  <a:schemeClr val="tx2"/>
                </a:solidFill>
                <a:latin typeface="+mn-lt"/>
                <a:ea typeface="+mn-ea"/>
                <a:cs typeface="+mn-cs"/>
              </a:defRPr>
            </a:lvl1pPr>
            <a:lvl2pPr marL="457200" indent="0">
              <a:buNone/>
              <a:defRPr/>
            </a:lvl2pPr>
            <a:lvl3pPr marL="914400" indent="0">
              <a:buNone/>
              <a:defRPr/>
            </a:lvl3pPr>
            <a:lvl4pPr marL="1371600" indent="0">
              <a:buNone/>
              <a:defRPr/>
            </a:lvl4pPr>
            <a:lvl5pPr marL="1828800" indent="0">
              <a:buNone/>
              <a:defRPr/>
            </a:lvl5pPr>
          </a:lstStyle>
          <a:p>
            <a:pPr marL="0" lvl="0" indent="0" algn="l" defTabSz="914400" rtl="0" eaLnBrk="1" latinLnBrk="0" hangingPunct="1">
              <a:lnSpc>
                <a:spcPct val="100000"/>
              </a:lnSpc>
              <a:spcBef>
                <a:spcPts val="0"/>
              </a:spcBef>
              <a:buFont typeface="Arial" panose="020B0604020202020204" pitchFamily="34" charset="0"/>
              <a:buNone/>
            </a:pPr>
            <a:r>
              <a:rPr lang="en-US"/>
              <a:t>Paragraph / bullet text goes here.</a:t>
            </a:r>
          </a:p>
          <a:p>
            <a:pPr marL="0" lvl="0" indent="0" algn="l" defTabSz="914400" rtl="0" eaLnBrk="1" latinLnBrk="0" hangingPunct="1">
              <a:lnSpc>
                <a:spcPct val="100000"/>
              </a:lnSpc>
              <a:spcBef>
                <a:spcPts val="0"/>
              </a:spcBef>
              <a:buFont typeface="Arial" panose="020B0604020202020204" pitchFamily="34" charset="0"/>
              <a:buNone/>
            </a:pPr>
            <a:endParaRPr lang="en-US"/>
          </a:p>
          <a:p>
            <a:pPr marL="0" lvl="0" indent="0" algn="l" defTabSz="914400" rtl="0" eaLnBrk="1" latinLnBrk="0" hangingPunct="1">
              <a:lnSpc>
                <a:spcPct val="100000"/>
              </a:lnSpc>
              <a:spcBef>
                <a:spcPts val="0"/>
              </a:spcBef>
              <a:buFont typeface="Arial" panose="020B0604020202020204" pitchFamily="34" charset="0"/>
              <a:buNone/>
            </a:pPr>
            <a:r>
              <a:rPr lang="en-US"/>
              <a:t>Lorem ipsum dolor sit amet, consectetuer adipiscing elit. Maecenas porttitor congue massa. Fusce posuere, magna sed pulvinar ultricies, purus lectus malesuada libero, sit amet commodo magna eros quis urna.</a:t>
            </a:r>
          </a:p>
          <a:p>
            <a:pPr marL="0" lvl="0" indent="0" algn="l" defTabSz="914400" rtl="0" eaLnBrk="1" latinLnBrk="0" hangingPunct="1">
              <a:lnSpc>
                <a:spcPct val="100000"/>
              </a:lnSpc>
              <a:spcBef>
                <a:spcPts val="0"/>
              </a:spcBef>
              <a:buFont typeface="Arial" panose="020B0604020202020204" pitchFamily="34" charset="0"/>
              <a:buNone/>
            </a:pPr>
            <a:endParaRPr lang="en-US"/>
          </a:p>
          <a:p>
            <a:pPr marL="0" lvl="0" indent="0" algn="l" defTabSz="914400" rtl="0" eaLnBrk="1" latinLnBrk="0" hangingPunct="1">
              <a:lnSpc>
                <a:spcPct val="100000"/>
              </a:lnSpc>
              <a:spcBef>
                <a:spcPts val="0"/>
              </a:spcBef>
              <a:buFont typeface="Arial" panose="020B0604020202020204" pitchFamily="34" charset="0"/>
              <a:buNone/>
            </a:pPr>
            <a:r>
              <a:rPr lang="en-US"/>
              <a:t>Nunc viverra imperdiet enim. Fusce est. Vivamus a tellus.</a:t>
            </a:r>
          </a:p>
          <a:p>
            <a:pPr marL="0" lvl="0" indent="0" algn="l" defTabSz="914400" rtl="0" eaLnBrk="1" latinLnBrk="0" hangingPunct="1">
              <a:lnSpc>
                <a:spcPct val="100000"/>
              </a:lnSpc>
              <a:spcBef>
                <a:spcPts val="0"/>
              </a:spcBef>
              <a:buFont typeface="Arial" panose="020B0604020202020204" pitchFamily="34" charset="0"/>
              <a:buNone/>
            </a:pPr>
            <a:endParaRPr lang="en-US"/>
          </a:p>
          <a:p>
            <a:pPr marL="0" lvl="0" indent="0" algn="l" defTabSz="914400" rtl="0" eaLnBrk="1" latinLnBrk="0" hangingPunct="1">
              <a:lnSpc>
                <a:spcPct val="100000"/>
              </a:lnSpc>
              <a:spcBef>
                <a:spcPts val="0"/>
              </a:spcBef>
              <a:buFont typeface="Arial" panose="020B0604020202020204" pitchFamily="34" charset="0"/>
              <a:buNone/>
            </a:pPr>
            <a:r>
              <a:rPr lang="en-US"/>
              <a:t>Pellentesque habitant morbi tristique senectus et netus et malesuada fames ac turpis egestas. Proin pharetra nonummy pede. Mauris et </a:t>
            </a:r>
            <a:r>
              <a:rPr lang="en-US" err="1"/>
              <a:t>orci</a:t>
            </a:r>
            <a:r>
              <a:rPr lang="en-US"/>
              <a:t>.</a:t>
            </a:r>
          </a:p>
          <a:p>
            <a:pPr marL="0" lvl="0" indent="0" algn="l" defTabSz="914400" rtl="0" eaLnBrk="1" latinLnBrk="0" hangingPunct="1">
              <a:lnSpc>
                <a:spcPct val="100000"/>
              </a:lnSpc>
              <a:spcBef>
                <a:spcPts val="0"/>
              </a:spcBef>
              <a:buFont typeface="Arial" panose="020B0604020202020204" pitchFamily="34" charset="0"/>
              <a:buNone/>
            </a:pPr>
            <a:endParaRPr lang="en-US"/>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a:t>Nunc </a:t>
            </a:r>
            <a:r>
              <a:rPr lang="en-US" err="1"/>
              <a:t>viverra</a:t>
            </a:r>
            <a:r>
              <a:rPr lang="en-US"/>
              <a:t> </a:t>
            </a:r>
            <a:r>
              <a:rPr lang="en-US" err="1"/>
              <a:t>imperdiet</a:t>
            </a:r>
            <a:r>
              <a:rPr lang="en-US"/>
              <a:t> </a:t>
            </a:r>
            <a:r>
              <a:rPr lang="en-US" err="1"/>
              <a:t>enim</a:t>
            </a:r>
            <a:r>
              <a:rPr lang="en-US"/>
              <a:t>. </a:t>
            </a:r>
            <a:r>
              <a:rPr lang="en-US" err="1"/>
              <a:t>Fusce</a:t>
            </a:r>
            <a:r>
              <a:rPr lang="en-US"/>
              <a:t> est. </a:t>
            </a:r>
            <a:r>
              <a:rPr lang="en-US" err="1"/>
              <a:t>Vivamus</a:t>
            </a:r>
            <a:r>
              <a:rPr lang="en-US"/>
              <a:t> a </a:t>
            </a:r>
            <a:r>
              <a:rPr lang="en-US" err="1"/>
              <a:t>tellus</a:t>
            </a:r>
            <a:r>
              <a:rPr lang="en-US"/>
              <a:t>.</a:t>
            </a:r>
          </a:p>
          <a:p>
            <a:pPr marL="0" lvl="0" indent="0" algn="l" defTabSz="914400" rtl="0" eaLnBrk="1" latinLnBrk="0" hangingPunct="1">
              <a:lnSpc>
                <a:spcPct val="100000"/>
              </a:lnSpc>
              <a:spcBef>
                <a:spcPts val="0"/>
              </a:spcBef>
              <a:buFont typeface="Arial" panose="020B0604020202020204" pitchFamily="34" charset="0"/>
              <a:buNone/>
            </a:pPr>
            <a:endParaRPr lang="en-US"/>
          </a:p>
        </p:txBody>
      </p:sp>
      <p:sp>
        <p:nvSpPr>
          <p:cNvPr id="8" name="Content Placeholder 7">
            <a:extLst>
              <a:ext uri="{FF2B5EF4-FFF2-40B4-BE49-F238E27FC236}">
                <a16:creationId xmlns:a16="http://schemas.microsoft.com/office/drawing/2014/main" id="{2DCD4A25-4C7B-4322-A6D6-27E9DDF06E2E}"/>
              </a:ext>
            </a:extLst>
          </p:cNvPr>
          <p:cNvSpPr>
            <a:spLocks noGrp="1"/>
          </p:cNvSpPr>
          <p:nvPr>
            <p:ph sz="quarter" idx="10" hasCustomPrompt="1"/>
          </p:nvPr>
        </p:nvSpPr>
        <p:spPr>
          <a:xfrm>
            <a:off x="447675" y="2405575"/>
            <a:ext cx="5648325" cy="3664634"/>
          </a:xfrm>
        </p:spPr>
        <p:txBody>
          <a:bodyPr anchor="ctr">
            <a:noAutofit/>
          </a:bodyPr>
          <a:lstStyle>
            <a:lvl1pPr marL="0" indent="0" algn="l">
              <a:buNone/>
              <a:defRPr sz="3200" b="0">
                <a:solidFill>
                  <a:schemeClr val="tx2"/>
                </a:solidFill>
                <a:latin typeface="+mj-lt"/>
              </a:defRPr>
            </a:lvl1pPr>
            <a:lvl2pPr marL="457200" indent="0" algn="ctr">
              <a:buNone/>
              <a:defRPr sz="6000" b="1">
                <a:solidFill>
                  <a:schemeClr val="bg2"/>
                </a:solidFill>
                <a:latin typeface="+mj-lt"/>
              </a:defRPr>
            </a:lvl2pPr>
            <a:lvl3pPr marL="914400" indent="0" algn="ctr">
              <a:buNone/>
              <a:defRPr sz="6000" b="1">
                <a:solidFill>
                  <a:schemeClr val="bg2"/>
                </a:solidFill>
                <a:latin typeface="+mj-lt"/>
              </a:defRPr>
            </a:lvl3pPr>
            <a:lvl4pPr marL="1371600" indent="0" algn="ctr">
              <a:buNone/>
              <a:defRPr sz="6000" b="1">
                <a:solidFill>
                  <a:schemeClr val="bg2"/>
                </a:solidFill>
                <a:latin typeface="+mj-lt"/>
              </a:defRPr>
            </a:lvl4pPr>
            <a:lvl5pPr marL="1828800" indent="0" algn="ctr">
              <a:buNone/>
              <a:defRPr sz="6000" b="1">
                <a:solidFill>
                  <a:schemeClr val="bg2"/>
                </a:solidFill>
                <a:latin typeface="+mj-lt"/>
              </a:defRPr>
            </a:lvl5pPr>
          </a:lstStyle>
          <a:p>
            <a:pPr lvl="0"/>
            <a:r>
              <a:rPr lang="en-US"/>
              <a:t>“Statement / Quote goes here”</a:t>
            </a:r>
            <a:endParaRPr lang="en-GB"/>
          </a:p>
        </p:txBody>
      </p:sp>
    </p:spTree>
    <p:extLst>
      <p:ext uri="{BB962C8B-B14F-4D97-AF65-F5344CB8AC3E}">
        <p14:creationId xmlns:p14="http://schemas.microsoft.com/office/powerpoint/2010/main" val="32114900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3_Title &amp; Images">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5026D80A-534E-D6E4-7AE0-A8EF3EBDC8DE}"/>
              </a:ext>
            </a:extLst>
          </p:cNvPr>
          <p:cNvSpPr/>
          <p:nvPr userDrawn="1"/>
        </p:nvSpPr>
        <p:spPr>
          <a:xfrm>
            <a:off x="0" y="1181686"/>
            <a:ext cx="12192000" cy="455089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71D3C7E0-B204-4C21-BA88-79598D5E8FB6}"/>
              </a:ext>
            </a:extLst>
          </p:cNvPr>
          <p:cNvSpPr>
            <a:spLocks noGrp="1"/>
          </p:cNvSpPr>
          <p:nvPr>
            <p:ph type="title" hasCustomPrompt="1"/>
          </p:nvPr>
        </p:nvSpPr>
        <p:spPr>
          <a:xfrm>
            <a:off x="622955" y="1600508"/>
            <a:ext cx="4885555" cy="1408015"/>
          </a:xfrm>
          <a:prstGeom prst="rect">
            <a:avLst/>
          </a:prstGeom>
        </p:spPr>
        <p:txBody>
          <a:bodyPr/>
          <a:lstStyle>
            <a:lvl1pPr>
              <a:defRPr/>
            </a:lvl1pPr>
          </a:lstStyle>
          <a:p>
            <a:r>
              <a:rPr lang="en-US"/>
              <a:t>Click to add your title here</a:t>
            </a:r>
            <a:endParaRPr lang="en-GB"/>
          </a:p>
        </p:txBody>
      </p:sp>
      <p:sp>
        <p:nvSpPr>
          <p:cNvPr id="38" name="Content Placeholder 2">
            <a:extLst>
              <a:ext uri="{FF2B5EF4-FFF2-40B4-BE49-F238E27FC236}">
                <a16:creationId xmlns:a16="http://schemas.microsoft.com/office/drawing/2014/main" id="{8C33A18D-D6F9-45BD-A1D7-394C01EAAAC1}"/>
              </a:ext>
            </a:extLst>
          </p:cNvPr>
          <p:cNvSpPr>
            <a:spLocks noGrp="1"/>
          </p:cNvSpPr>
          <p:nvPr>
            <p:ph idx="1" hasCustomPrompt="1"/>
          </p:nvPr>
        </p:nvSpPr>
        <p:spPr>
          <a:xfrm>
            <a:off x="622954" y="3318101"/>
            <a:ext cx="4885555" cy="1939391"/>
          </a:xfrm>
        </p:spPr>
        <p:txBody>
          <a:bodyPr>
            <a:noAutofit/>
          </a:bodyPr>
          <a:lstStyle>
            <a:lvl1pPr marL="0" indent="0">
              <a:lnSpc>
                <a:spcPct val="100000"/>
              </a:lnSpc>
              <a:spcBef>
                <a:spcPts val="0"/>
              </a:spcBef>
              <a:buNone/>
              <a:defRPr sz="2000"/>
            </a:lvl1pPr>
          </a:lstStyle>
          <a:p>
            <a:pPr lvl="0"/>
            <a:r>
              <a:rPr lang="en-US"/>
              <a:t>Paragraph / bullet text goes here.</a:t>
            </a:r>
          </a:p>
          <a:p>
            <a:pPr lvl="0"/>
            <a:endParaRPr lang="en-US"/>
          </a:p>
          <a:p>
            <a:pPr lvl="0"/>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Maecenas </a:t>
            </a:r>
            <a:r>
              <a:rPr lang="en-US" err="1"/>
              <a:t>porttitor</a:t>
            </a:r>
            <a:r>
              <a:rPr lang="en-US"/>
              <a:t> </a:t>
            </a:r>
            <a:r>
              <a:rPr lang="en-US" err="1"/>
              <a:t>congue</a:t>
            </a:r>
            <a:r>
              <a:rPr lang="en-US"/>
              <a:t> </a:t>
            </a:r>
            <a:r>
              <a:rPr lang="en-US" err="1"/>
              <a:t>massa</a:t>
            </a:r>
            <a:r>
              <a:rPr lang="en-US"/>
              <a:t>. </a:t>
            </a:r>
          </a:p>
        </p:txBody>
      </p:sp>
      <p:sp>
        <p:nvSpPr>
          <p:cNvPr id="12" name="Picture Placeholder 4">
            <a:extLst>
              <a:ext uri="{FF2B5EF4-FFF2-40B4-BE49-F238E27FC236}">
                <a16:creationId xmlns:a16="http://schemas.microsoft.com/office/drawing/2014/main" id="{38E0EF61-EEA6-1A85-5B42-549C4B1FEA49}"/>
              </a:ext>
            </a:extLst>
          </p:cNvPr>
          <p:cNvSpPr>
            <a:spLocks noGrp="1"/>
          </p:cNvSpPr>
          <p:nvPr>
            <p:ph type="pic" sz="quarter" idx="21" hasCustomPrompt="1"/>
          </p:nvPr>
        </p:nvSpPr>
        <p:spPr>
          <a:xfrm>
            <a:off x="5892018" y="1600509"/>
            <a:ext cx="1724262" cy="1724262"/>
          </a:xfrm>
          <a:prstGeom prst="rect">
            <a:avLst/>
          </a:prstGeom>
          <a:noFill/>
          <a:ln w="127000">
            <a:noFill/>
            <a:prstDash val="dash"/>
          </a:ln>
        </p:spPr>
        <p:txBody>
          <a:bodyPr anchor="ctr">
            <a:noAutofit/>
          </a:bodyPr>
          <a:lstStyle>
            <a:lvl1pPr marL="0" indent="0" algn="l">
              <a:buNone/>
              <a:defRPr sz="1400" b="0" cap="all" baseline="0">
                <a:solidFill>
                  <a:schemeClr val="tx2"/>
                </a:solidFill>
                <a:latin typeface="+mj-lt"/>
              </a:defRPr>
            </a:lvl1pPr>
          </a:lstStyle>
          <a:p>
            <a:r>
              <a:rPr lang="en-GB"/>
              <a:t>Click here to add image</a:t>
            </a:r>
          </a:p>
        </p:txBody>
      </p:sp>
      <p:sp>
        <p:nvSpPr>
          <p:cNvPr id="14" name="Picture Placeholder 4">
            <a:extLst>
              <a:ext uri="{FF2B5EF4-FFF2-40B4-BE49-F238E27FC236}">
                <a16:creationId xmlns:a16="http://schemas.microsoft.com/office/drawing/2014/main" id="{B125C554-EC40-22F7-6349-D383219E9F77}"/>
              </a:ext>
            </a:extLst>
          </p:cNvPr>
          <p:cNvSpPr>
            <a:spLocks noGrp="1"/>
          </p:cNvSpPr>
          <p:nvPr>
            <p:ph type="pic" sz="quarter" idx="22" hasCustomPrompt="1"/>
          </p:nvPr>
        </p:nvSpPr>
        <p:spPr>
          <a:xfrm>
            <a:off x="5892018" y="3533230"/>
            <a:ext cx="1724262" cy="1724262"/>
          </a:xfrm>
          <a:prstGeom prst="rect">
            <a:avLst/>
          </a:prstGeom>
          <a:noFill/>
          <a:ln w="127000">
            <a:noFill/>
            <a:prstDash val="dash"/>
          </a:ln>
        </p:spPr>
        <p:txBody>
          <a:bodyPr anchor="ctr">
            <a:noAutofit/>
          </a:bodyPr>
          <a:lstStyle>
            <a:lvl1pPr marL="0" indent="0" algn="l">
              <a:buNone/>
              <a:defRPr sz="1400" b="0" cap="all" baseline="0">
                <a:solidFill>
                  <a:schemeClr val="tx2"/>
                </a:solidFill>
                <a:latin typeface="+mj-lt"/>
              </a:defRPr>
            </a:lvl1pPr>
          </a:lstStyle>
          <a:p>
            <a:r>
              <a:rPr lang="en-GB"/>
              <a:t>Click here to add image</a:t>
            </a:r>
          </a:p>
        </p:txBody>
      </p:sp>
      <p:sp>
        <p:nvSpPr>
          <p:cNvPr id="16" name="Picture Placeholder 4">
            <a:extLst>
              <a:ext uri="{FF2B5EF4-FFF2-40B4-BE49-F238E27FC236}">
                <a16:creationId xmlns:a16="http://schemas.microsoft.com/office/drawing/2014/main" id="{B5E8CBF9-6762-18EE-89EE-15B558715E51}"/>
              </a:ext>
            </a:extLst>
          </p:cNvPr>
          <p:cNvSpPr>
            <a:spLocks noGrp="1"/>
          </p:cNvSpPr>
          <p:nvPr>
            <p:ph type="pic" sz="quarter" idx="23" hasCustomPrompt="1"/>
          </p:nvPr>
        </p:nvSpPr>
        <p:spPr>
          <a:xfrm>
            <a:off x="7844707" y="1600509"/>
            <a:ext cx="1724262" cy="1724262"/>
          </a:xfrm>
          <a:prstGeom prst="rect">
            <a:avLst/>
          </a:prstGeom>
          <a:noFill/>
          <a:ln w="127000">
            <a:noFill/>
            <a:prstDash val="dash"/>
          </a:ln>
        </p:spPr>
        <p:txBody>
          <a:bodyPr anchor="ctr">
            <a:noAutofit/>
          </a:bodyPr>
          <a:lstStyle>
            <a:lvl1pPr marL="0" indent="0" algn="l">
              <a:buNone/>
              <a:defRPr sz="1400" b="0" cap="all" baseline="0">
                <a:solidFill>
                  <a:schemeClr val="tx2"/>
                </a:solidFill>
                <a:latin typeface="+mj-lt"/>
              </a:defRPr>
            </a:lvl1pPr>
          </a:lstStyle>
          <a:p>
            <a:r>
              <a:rPr lang="en-GB"/>
              <a:t>Click here to add image</a:t>
            </a:r>
          </a:p>
        </p:txBody>
      </p:sp>
      <p:sp>
        <p:nvSpPr>
          <p:cNvPr id="18" name="Picture Placeholder 4">
            <a:extLst>
              <a:ext uri="{FF2B5EF4-FFF2-40B4-BE49-F238E27FC236}">
                <a16:creationId xmlns:a16="http://schemas.microsoft.com/office/drawing/2014/main" id="{7669801F-1A79-3585-16FE-E5B5AC75EFBC}"/>
              </a:ext>
            </a:extLst>
          </p:cNvPr>
          <p:cNvSpPr>
            <a:spLocks noGrp="1"/>
          </p:cNvSpPr>
          <p:nvPr>
            <p:ph type="pic" sz="quarter" idx="24" hasCustomPrompt="1"/>
          </p:nvPr>
        </p:nvSpPr>
        <p:spPr>
          <a:xfrm>
            <a:off x="7844707" y="3533230"/>
            <a:ext cx="1724262" cy="1724262"/>
          </a:xfrm>
          <a:prstGeom prst="rect">
            <a:avLst/>
          </a:prstGeom>
          <a:noFill/>
          <a:ln w="127000">
            <a:noFill/>
            <a:prstDash val="dash"/>
          </a:ln>
        </p:spPr>
        <p:txBody>
          <a:bodyPr anchor="ctr">
            <a:noAutofit/>
          </a:bodyPr>
          <a:lstStyle>
            <a:lvl1pPr marL="0" indent="0" algn="l">
              <a:buNone/>
              <a:defRPr sz="1400" b="0" cap="all" baseline="0">
                <a:solidFill>
                  <a:schemeClr val="tx2"/>
                </a:solidFill>
                <a:latin typeface="+mj-lt"/>
              </a:defRPr>
            </a:lvl1pPr>
          </a:lstStyle>
          <a:p>
            <a:r>
              <a:rPr lang="en-GB"/>
              <a:t>Click here to add image</a:t>
            </a:r>
          </a:p>
        </p:txBody>
      </p:sp>
      <p:sp>
        <p:nvSpPr>
          <p:cNvPr id="20" name="Picture Placeholder 4">
            <a:extLst>
              <a:ext uri="{FF2B5EF4-FFF2-40B4-BE49-F238E27FC236}">
                <a16:creationId xmlns:a16="http://schemas.microsoft.com/office/drawing/2014/main" id="{AC190041-B57B-E41D-B3B6-7CE677BBD951}"/>
              </a:ext>
            </a:extLst>
          </p:cNvPr>
          <p:cNvSpPr>
            <a:spLocks noGrp="1"/>
          </p:cNvSpPr>
          <p:nvPr>
            <p:ph type="pic" sz="quarter" idx="25" hasCustomPrompt="1"/>
          </p:nvPr>
        </p:nvSpPr>
        <p:spPr>
          <a:xfrm>
            <a:off x="9797396" y="1600508"/>
            <a:ext cx="1724262" cy="1724262"/>
          </a:xfrm>
          <a:prstGeom prst="rect">
            <a:avLst/>
          </a:prstGeom>
          <a:noFill/>
          <a:ln w="127000">
            <a:noFill/>
            <a:prstDash val="dash"/>
          </a:ln>
        </p:spPr>
        <p:txBody>
          <a:bodyPr anchor="ctr">
            <a:noAutofit/>
          </a:bodyPr>
          <a:lstStyle>
            <a:lvl1pPr marL="0" indent="0" algn="l">
              <a:buNone/>
              <a:defRPr sz="1400" b="0" cap="all" baseline="0">
                <a:solidFill>
                  <a:schemeClr val="tx2"/>
                </a:solidFill>
                <a:latin typeface="+mj-lt"/>
              </a:defRPr>
            </a:lvl1pPr>
          </a:lstStyle>
          <a:p>
            <a:r>
              <a:rPr lang="en-GB"/>
              <a:t>Click here to add image</a:t>
            </a:r>
          </a:p>
        </p:txBody>
      </p:sp>
      <p:sp>
        <p:nvSpPr>
          <p:cNvPr id="22" name="Picture Placeholder 4">
            <a:extLst>
              <a:ext uri="{FF2B5EF4-FFF2-40B4-BE49-F238E27FC236}">
                <a16:creationId xmlns:a16="http://schemas.microsoft.com/office/drawing/2014/main" id="{CCA81BCE-E29E-9227-7A3B-1E5C00ED1C7C}"/>
              </a:ext>
            </a:extLst>
          </p:cNvPr>
          <p:cNvSpPr>
            <a:spLocks noGrp="1"/>
          </p:cNvSpPr>
          <p:nvPr>
            <p:ph type="pic" sz="quarter" idx="26" hasCustomPrompt="1"/>
          </p:nvPr>
        </p:nvSpPr>
        <p:spPr>
          <a:xfrm>
            <a:off x="9797396" y="3533229"/>
            <a:ext cx="1724262" cy="1724262"/>
          </a:xfrm>
          <a:prstGeom prst="rect">
            <a:avLst/>
          </a:prstGeom>
          <a:noFill/>
          <a:ln w="127000">
            <a:noFill/>
            <a:prstDash val="dash"/>
          </a:ln>
        </p:spPr>
        <p:txBody>
          <a:bodyPr anchor="ctr">
            <a:noAutofit/>
          </a:bodyPr>
          <a:lstStyle>
            <a:lvl1pPr marL="0" indent="0" algn="l">
              <a:buNone/>
              <a:defRPr sz="1400" b="0" cap="all" baseline="0">
                <a:solidFill>
                  <a:schemeClr val="tx2"/>
                </a:solidFill>
                <a:latin typeface="+mj-lt"/>
              </a:defRPr>
            </a:lvl1pPr>
          </a:lstStyle>
          <a:p>
            <a:r>
              <a:rPr lang="en-GB"/>
              <a:t>Click here to add image</a:t>
            </a:r>
          </a:p>
        </p:txBody>
      </p:sp>
    </p:spTree>
    <p:extLst>
      <p:ext uri="{BB962C8B-B14F-4D97-AF65-F5344CB8AC3E}">
        <p14:creationId xmlns:p14="http://schemas.microsoft.com/office/powerpoint/2010/main" val="61672626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_Charts &amp; Graphs">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6721A52-7FBB-82E4-AC4B-F6B4C1A414A0}"/>
              </a:ext>
            </a:extLst>
          </p:cNvPr>
          <p:cNvSpPr/>
          <p:nvPr userDrawn="1"/>
        </p:nvSpPr>
        <p:spPr>
          <a:xfrm>
            <a:off x="0" y="0"/>
            <a:ext cx="64008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67A9F561-2940-4CE5-AFE2-3816AE76FA3D}"/>
              </a:ext>
            </a:extLst>
          </p:cNvPr>
          <p:cNvSpPr>
            <a:spLocks noGrp="1"/>
          </p:cNvSpPr>
          <p:nvPr>
            <p:ph type="title" hasCustomPrompt="1"/>
          </p:nvPr>
        </p:nvSpPr>
        <p:spPr>
          <a:xfrm>
            <a:off x="451138" y="448252"/>
            <a:ext cx="5644862" cy="1396451"/>
          </a:xfrm>
          <a:prstGeom prst="rect">
            <a:avLst/>
          </a:prstGeom>
        </p:spPr>
        <p:txBody>
          <a:bodyPr/>
          <a:lstStyle/>
          <a:p>
            <a:r>
              <a:rPr lang="en-US"/>
              <a:t>Click to add </a:t>
            </a:r>
            <a:br>
              <a:rPr lang="en-US"/>
            </a:br>
            <a:r>
              <a:rPr lang="en-US"/>
              <a:t>your title here</a:t>
            </a:r>
            <a:endParaRPr lang="en-GB"/>
          </a:p>
        </p:txBody>
      </p:sp>
      <p:sp>
        <p:nvSpPr>
          <p:cNvPr id="3" name="Content Placeholder 2">
            <a:extLst>
              <a:ext uri="{FF2B5EF4-FFF2-40B4-BE49-F238E27FC236}">
                <a16:creationId xmlns:a16="http://schemas.microsoft.com/office/drawing/2014/main" id="{33E907E1-513E-40F4-B472-DE4D85B2BB67}"/>
              </a:ext>
            </a:extLst>
          </p:cNvPr>
          <p:cNvSpPr>
            <a:spLocks noGrp="1"/>
          </p:cNvSpPr>
          <p:nvPr>
            <p:ph idx="1" hasCustomPrompt="1"/>
          </p:nvPr>
        </p:nvSpPr>
        <p:spPr>
          <a:xfrm>
            <a:off x="451137" y="2043485"/>
            <a:ext cx="5644861" cy="4423991"/>
          </a:xfrm>
        </p:spPr>
        <p:txBody>
          <a:bodyPr>
            <a:noAutofit/>
          </a:bodyPr>
          <a:lstStyle>
            <a:lvl1pPr marL="0" indent="0">
              <a:lnSpc>
                <a:spcPct val="100000"/>
              </a:lnSpc>
              <a:buNone/>
              <a:defRPr sz="2000"/>
            </a:lvl1pPr>
          </a:lstStyle>
          <a:p>
            <a:pPr lvl="0"/>
            <a:r>
              <a:rPr lang="en-US"/>
              <a:t>Paragraph / bullet text goes here.</a:t>
            </a:r>
          </a:p>
          <a:p>
            <a:pPr lvl="0"/>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Maecenas </a:t>
            </a:r>
            <a:r>
              <a:rPr lang="en-US" err="1"/>
              <a:t>porttitor</a:t>
            </a:r>
            <a:r>
              <a:rPr lang="en-US"/>
              <a:t> </a:t>
            </a:r>
            <a:r>
              <a:rPr lang="en-US" err="1"/>
              <a:t>congue</a:t>
            </a:r>
            <a:r>
              <a:rPr lang="en-US"/>
              <a:t> </a:t>
            </a:r>
            <a:r>
              <a:rPr lang="en-US" err="1"/>
              <a:t>massa</a:t>
            </a:r>
            <a:r>
              <a:rPr lang="en-US"/>
              <a:t>. </a:t>
            </a:r>
            <a:r>
              <a:rPr lang="en-US" err="1"/>
              <a:t>Fusce</a:t>
            </a:r>
            <a:r>
              <a:rPr lang="en-US"/>
              <a:t> </a:t>
            </a:r>
            <a:r>
              <a:rPr lang="en-US" err="1"/>
              <a:t>posuere</a:t>
            </a:r>
            <a:r>
              <a:rPr lang="en-US"/>
              <a:t>, magna sed pulvinar </a:t>
            </a:r>
            <a:r>
              <a:rPr lang="en-US" err="1"/>
              <a:t>ultricies</a:t>
            </a:r>
            <a:endParaRPr lang="en-US"/>
          </a:p>
        </p:txBody>
      </p:sp>
      <p:sp>
        <p:nvSpPr>
          <p:cNvPr id="7" name="Chart Placeholder 6">
            <a:extLst>
              <a:ext uri="{FF2B5EF4-FFF2-40B4-BE49-F238E27FC236}">
                <a16:creationId xmlns:a16="http://schemas.microsoft.com/office/drawing/2014/main" id="{0298433E-EE69-44F6-B523-98CE3FBDDA8D}"/>
              </a:ext>
            </a:extLst>
          </p:cNvPr>
          <p:cNvSpPr>
            <a:spLocks noGrp="1"/>
          </p:cNvSpPr>
          <p:nvPr>
            <p:ph type="chart" sz="quarter" idx="10" hasCustomPrompt="1"/>
          </p:nvPr>
        </p:nvSpPr>
        <p:spPr>
          <a:xfrm>
            <a:off x="6561138" y="447675"/>
            <a:ext cx="5210175" cy="6019800"/>
          </a:xfrm>
        </p:spPr>
        <p:txBody>
          <a:bodyPr anchor="ctr">
            <a:normAutofit/>
          </a:bodyPr>
          <a:lstStyle>
            <a:lvl1pPr marL="0" indent="0" algn="ctr">
              <a:buNone/>
              <a:defRPr sz="4800" b="1" cap="all" baseline="0">
                <a:solidFill>
                  <a:schemeClr val="tx1"/>
                </a:solidFill>
                <a:latin typeface="+mj-lt"/>
              </a:defRPr>
            </a:lvl1pPr>
          </a:lstStyle>
          <a:p>
            <a:r>
              <a:rPr lang="en-GB"/>
              <a:t>Click here to add chart</a:t>
            </a:r>
          </a:p>
        </p:txBody>
      </p:sp>
    </p:spTree>
    <p:extLst>
      <p:ext uri="{BB962C8B-B14F-4D97-AF65-F5344CB8AC3E}">
        <p14:creationId xmlns:p14="http://schemas.microsoft.com/office/powerpoint/2010/main" val="316817807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1_Tabl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FA80EFE5-31F0-BB98-A486-91474B11ED2A}"/>
              </a:ext>
            </a:extLst>
          </p:cNvPr>
          <p:cNvSpPr/>
          <p:nvPr userDrawn="1"/>
        </p:nvSpPr>
        <p:spPr>
          <a:xfrm>
            <a:off x="0" y="0"/>
            <a:ext cx="64008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2">
            <a:extLst>
              <a:ext uri="{FF2B5EF4-FFF2-40B4-BE49-F238E27FC236}">
                <a16:creationId xmlns:a16="http://schemas.microsoft.com/office/drawing/2014/main" id="{33E907E1-513E-40F4-B472-DE4D85B2BB67}"/>
              </a:ext>
            </a:extLst>
          </p:cNvPr>
          <p:cNvSpPr>
            <a:spLocks noGrp="1"/>
          </p:cNvSpPr>
          <p:nvPr>
            <p:ph idx="1" hasCustomPrompt="1"/>
          </p:nvPr>
        </p:nvSpPr>
        <p:spPr>
          <a:xfrm>
            <a:off x="447847" y="2051437"/>
            <a:ext cx="5644861" cy="4416039"/>
          </a:xfrm>
        </p:spPr>
        <p:txBody>
          <a:bodyPr>
            <a:noAutofit/>
          </a:bodyPr>
          <a:lstStyle>
            <a:lvl1pPr marL="0" indent="0">
              <a:lnSpc>
                <a:spcPct val="100000"/>
              </a:lnSpc>
              <a:buNone/>
              <a:defRPr sz="2000"/>
            </a:lvl1pPr>
          </a:lstStyle>
          <a:p>
            <a:pPr lvl="0"/>
            <a:r>
              <a:rPr lang="en-US"/>
              <a:t>Paragraph / bullet text goes here.</a:t>
            </a:r>
          </a:p>
          <a:p>
            <a:pPr lvl="0"/>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Maecenas </a:t>
            </a:r>
            <a:r>
              <a:rPr lang="en-US" err="1"/>
              <a:t>porttitor</a:t>
            </a:r>
            <a:r>
              <a:rPr lang="en-US"/>
              <a:t> </a:t>
            </a:r>
            <a:r>
              <a:rPr lang="en-US" err="1"/>
              <a:t>congue</a:t>
            </a:r>
            <a:r>
              <a:rPr lang="en-US"/>
              <a:t> </a:t>
            </a:r>
            <a:r>
              <a:rPr lang="en-US" err="1"/>
              <a:t>massa</a:t>
            </a:r>
            <a:r>
              <a:rPr lang="en-US"/>
              <a:t>. </a:t>
            </a:r>
            <a:r>
              <a:rPr lang="en-US" err="1"/>
              <a:t>Fusce</a:t>
            </a:r>
            <a:r>
              <a:rPr lang="en-US"/>
              <a:t> </a:t>
            </a:r>
            <a:r>
              <a:rPr lang="en-US" err="1"/>
              <a:t>posuere</a:t>
            </a:r>
            <a:r>
              <a:rPr lang="en-US"/>
              <a:t>, magna sed pulvinar </a:t>
            </a:r>
            <a:r>
              <a:rPr lang="en-US" err="1"/>
              <a:t>ultricies</a:t>
            </a:r>
            <a:endParaRPr lang="en-US"/>
          </a:p>
        </p:txBody>
      </p:sp>
      <p:sp>
        <p:nvSpPr>
          <p:cNvPr id="2" name="Title 1">
            <a:extLst>
              <a:ext uri="{FF2B5EF4-FFF2-40B4-BE49-F238E27FC236}">
                <a16:creationId xmlns:a16="http://schemas.microsoft.com/office/drawing/2014/main" id="{67A9F561-2940-4CE5-AFE2-3816AE76FA3D}"/>
              </a:ext>
            </a:extLst>
          </p:cNvPr>
          <p:cNvSpPr>
            <a:spLocks noGrp="1"/>
          </p:cNvSpPr>
          <p:nvPr>
            <p:ph type="title" hasCustomPrompt="1"/>
          </p:nvPr>
        </p:nvSpPr>
        <p:spPr>
          <a:xfrm>
            <a:off x="447848" y="448252"/>
            <a:ext cx="5644861" cy="1396451"/>
          </a:xfrm>
          <a:prstGeom prst="rect">
            <a:avLst/>
          </a:prstGeom>
        </p:spPr>
        <p:txBody>
          <a:bodyPr/>
          <a:lstStyle/>
          <a:p>
            <a:r>
              <a:rPr lang="en-US"/>
              <a:t>Click to add </a:t>
            </a:r>
            <a:br>
              <a:rPr lang="en-US"/>
            </a:br>
            <a:r>
              <a:rPr lang="en-US"/>
              <a:t>your title here</a:t>
            </a:r>
            <a:endParaRPr lang="en-GB"/>
          </a:p>
        </p:txBody>
      </p:sp>
      <p:sp>
        <p:nvSpPr>
          <p:cNvPr id="8" name="Table Placeholder 7">
            <a:extLst>
              <a:ext uri="{FF2B5EF4-FFF2-40B4-BE49-F238E27FC236}">
                <a16:creationId xmlns:a16="http://schemas.microsoft.com/office/drawing/2014/main" id="{89C74C84-3FF7-4BA2-942A-6AB4BA3AAAA6}"/>
              </a:ext>
            </a:extLst>
          </p:cNvPr>
          <p:cNvSpPr>
            <a:spLocks noGrp="1"/>
          </p:cNvSpPr>
          <p:nvPr>
            <p:ph type="tbl" sz="quarter" idx="11" hasCustomPrompt="1"/>
          </p:nvPr>
        </p:nvSpPr>
        <p:spPr>
          <a:xfrm>
            <a:off x="6543848" y="447675"/>
            <a:ext cx="5199035" cy="6019800"/>
          </a:xfrm>
        </p:spPr>
        <p:txBody>
          <a:bodyPr anchor="ctr">
            <a:normAutofit/>
          </a:bodyPr>
          <a:lstStyle>
            <a:lvl1pPr marL="0" indent="0" algn="ctr">
              <a:buNone/>
              <a:defRPr sz="4800" b="1" cap="all" baseline="0">
                <a:solidFill>
                  <a:schemeClr val="tx1"/>
                </a:solidFill>
                <a:latin typeface="+mj-lt"/>
              </a:defRPr>
            </a:lvl1pPr>
          </a:lstStyle>
          <a:p>
            <a:r>
              <a:rPr lang="en-GB"/>
              <a:t>Click here to add table</a:t>
            </a:r>
          </a:p>
        </p:txBody>
      </p:sp>
    </p:spTree>
    <p:extLst>
      <p:ext uri="{BB962C8B-B14F-4D97-AF65-F5344CB8AC3E}">
        <p14:creationId xmlns:p14="http://schemas.microsoft.com/office/powerpoint/2010/main" val="164287246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 preserve="1">
  <p:cSld name="2_Title &amp;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A70F70-8385-92C1-F8DC-DBBF44EF104C}"/>
              </a:ext>
            </a:extLst>
          </p:cNvPr>
          <p:cNvSpPr>
            <a:spLocks noGrp="1"/>
          </p:cNvSpPr>
          <p:nvPr>
            <p:ph type="title"/>
          </p:nvPr>
        </p:nvSpPr>
        <p:spPr>
          <a:xfrm>
            <a:off x="447849" y="365126"/>
            <a:ext cx="11296301" cy="699400"/>
          </a:xfrm>
          <a:prstGeom prst="rect">
            <a:avLst/>
          </a:prstGeo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C5B944E-646C-F272-474D-D6B6AA8708FB}"/>
              </a:ext>
            </a:extLst>
          </p:cNvPr>
          <p:cNvSpPr>
            <a:spLocks noGrp="1"/>
          </p:cNvSpPr>
          <p:nvPr>
            <p:ph idx="1" hasCustomPrompt="1"/>
          </p:nvPr>
        </p:nvSpPr>
        <p:spPr>
          <a:xfrm>
            <a:off x="447849" y="1282891"/>
            <a:ext cx="11296301" cy="4275554"/>
          </a:xfrm>
        </p:spPr>
        <p:txBody>
          <a:bodyPr/>
          <a:lstStyle>
            <a:lvl1pPr marL="0" indent="0">
              <a:spcBef>
                <a:spcPts val="0"/>
              </a:spcBef>
              <a:buNone/>
              <a:defRPr/>
            </a:lvl1pPr>
          </a:lstStyle>
          <a:p>
            <a:pPr lvl="0"/>
            <a:r>
              <a:rPr lang="en-US"/>
              <a:t>Paragraph / bullet text goes here.</a:t>
            </a:r>
          </a:p>
          <a:p>
            <a:pPr lvl="0"/>
            <a:endParaRPr lang="en-US"/>
          </a:p>
          <a:p>
            <a:pPr lvl="0"/>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Maecenas </a:t>
            </a:r>
            <a:r>
              <a:rPr lang="en-US" err="1"/>
              <a:t>porttitor</a:t>
            </a:r>
            <a:r>
              <a:rPr lang="en-US"/>
              <a:t> </a:t>
            </a:r>
            <a:r>
              <a:rPr lang="en-US" err="1"/>
              <a:t>congue</a:t>
            </a:r>
            <a:r>
              <a:rPr lang="en-US"/>
              <a:t> </a:t>
            </a:r>
            <a:r>
              <a:rPr lang="en-US" err="1"/>
              <a:t>massa</a:t>
            </a:r>
            <a:r>
              <a:rPr lang="en-US"/>
              <a:t>. </a:t>
            </a:r>
            <a:r>
              <a:rPr lang="en-US" err="1"/>
              <a:t>Fusce</a:t>
            </a:r>
            <a:r>
              <a:rPr lang="en-US"/>
              <a:t> </a:t>
            </a:r>
            <a:r>
              <a:rPr lang="en-US" err="1"/>
              <a:t>posuere</a:t>
            </a:r>
            <a:r>
              <a:rPr lang="en-US"/>
              <a:t>, magna sed pulvinar </a:t>
            </a:r>
            <a:r>
              <a:rPr lang="en-US" err="1"/>
              <a:t>ultricies</a:t>
            </a:r>
            <a:r>
              <a:rPr lang="en-US"/>
              <a:t>, </a:t>
            </a:r>
            <a:r>
              <a:rPr lang="en-US" err="1"/>
              <a:t>purus</a:t>
            </a:r>
            <a:r>
              <a:rPr lang="en-US"/>
              <a:t> </a:t>
            </a:r>
            <a:r>
              <a:rPr lang="en-US" err="1"/>
              <a:t>lectus</a:t>
            </a:r>
            <a:r>
              <a:rPr lang="en-US"/>
              <a:t> </a:t>
            </a:r>
            <a:r>
              <a:rPr lang="en-US" err="1"/>
              <a:t>malesuada</a:t>
            </a:r>
            <a:r>
              <a:rPr lang="en-US"/>
              <a:t> libero, sit </a:t>
            </a:r>
            <a:r>
              <a:rPr lang="en-US" err="1"/>
              <a:t>amet</a:t>
            </a:r>
            <a:r>
              <a:rPr lang="en-US"/>
              <a:t> </a:t>
            </a:r>
            <a:r>
              <a:rPr lang="en-US" err="1"/>
              <a:t>commodo</a:t>
            </a:r>
            <a:r>
              <a:rPr lang="en-US"/>
              <a:t> magna eros </a:t>
            </a:r>
            <a:r>
              <a:rPr lang="en-US" err="1"/>
              <a:t>quis</a:t>
            </a:r>
            <a:r>
              <a:rPr lang="en-US"/>
              <a:t> </a:t>
            </a:r>
            <a:r>
              <a:rPr lang="en-US" err="1"/>
              <a:t>urna</a:t>
            </a:r>
            <a:r>
              <a:rPr lang="en-US"/>
              <a:t>.</a:t>
            </a:r>
          </a:p>
          <a:p>
            <a:pPr lvl="0"/>
            <a:endParaRPr lang="en-US"/>
          </a:p>
          <a:p>
            <a:pPr lvl="0"/>
            <a:r>
              <a:rPr lang="en-US"/>
              <a:t>Nunc </a:t>
            </a:r>
            <a:r>
              <a:rPr lang="en-US" err="1"/>
              <a:t>viverra</a:t>
            </a:r>
            <a:r>
              <a:rPr lang="en-US"/>
              <a:t> </a:t>
            </a:r>
            <a:r>
              <a:rPr lang="en-US" err="1"/>
              <a:t>imperdiet</a:t>
            </a:r>
            <a:r>
              <a:rPr lang="en-US"/>
              <a:t> </a:t>
            </a:r>
            <a:r>
              <a:rPr lang="en-US" err="1"/>
              <a:t>enim</a:t>
            </a:r>
            <a:r>
              <a:rPr lang="en-US"/>
              <a:t>. </a:t>
            </a:r>
            <a:r>
              <a:rPr lang="en-US" err="1"/>
              <a:t>Fusce</a:t>
            </a:r>
            <a:r>
              <a:rPr lang="en-US"/>
              <a:t> est. </a:t>
            </a:r>
            <a:r>
              <a:rPr lang="en-US" err="1"/>
              <a:t>Vivamus</a:t>
            </a:r>
            <a:r>
              <a:rPr lang="en-US"/>
              <a:t> a </a:t>
            </a:r>
            <a:r>
              <a:rPr lang="en-US" err="1"/>
              <a:t>tellus</a:t>
            </a:r>
            <a:r>
              <a:rPr lang="en-US"/>
              <a:t>.</a:t>
            </a:r>
          </a:p>
          <a:p>
            <a:pPr lvl="0"/>
            <a:endParaRPr lang="en-GB"/>
          </a:p>
        </p:txBody>
      </p:sp>
      <p:sp>
        <p:nvSpPr>
          <p:cNvPr id="6" name="Rectangle 5">
            <a:extLst>
              <a:ext uri="{FF2B5EF4-FFF2-40B4-BE49-F238E27FC236}">
                <a16:creationId xmlns:a16="http://schemas.microsoft.com/office/drawing/2014/main" id="{BED086FD-75CD-C8C5-515E-6CB1593E67A5}"/>
              </a:ext>
            </a:extLst>
          </p:cNvPr>
          <p:cNvSpPr/>
          <p:nvPr userDrawn="1"/>
        </p:nvSpPr>
        <p:spPr>
          <a:xfrm>
            <a:off x="0" y="5776810"/>
            <a:ext cx="12192000" cy="108119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 name="Picture 6" descr="Logo&#10;&#10;Description automatically generated with low confidence">
            <a:extLst>
              <a:ext uri="{FF2B5EF4-FFF2-40B4-BE49-F238E27FC236}">
                <a16:creationId xmlns:a16="http://schemas.microsoft.com/office/drawing/2014/main" id="{AF82E39C-473D-7E54-68B3-8C05EC35E2A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44150" y="6002612"/>
            <a:ext cx="1400000" cy="629586"/>
          </a:xfrm>
          <a:prstGeom prst="rect">
            <a:avLst/>
          </a:prstGeom>
        </p:spPr>
      </p:pic>
    </p:spTree>
    <p:extLst>
      <p:ext uri="{BB962C8B-B14F-4D97-AF65-F5344CB8AC3E}">
        <p14:creationId xmlns:p14="http://schemas.microsoft.com/office/powerpoint/2010/main" val="6133152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Statemen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B0F9B4A-0E7B-D991-08B7-463F10F4BE97}"/>
              </a:ext>
            </a:extLst>
          </p:cNvPr>
          <p:cNvSpPr/>
          <p:nvPr userDrawn="1"/>
        </p:nvSpPr>
        <p:spPr>
          <a:xfrm>
            <a:off x="0" y="430877"/>
            <a:ext cx="12192000" cy="599624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itle 6">
            <a:extLst>
              <a:ext uri="{FF2B5EF4-FFF2-40B4-BE49-F238E27FC236}">
                <a16:creationId xmlns:a16="http://schemas.microsoft.com/office/drawing/2014/main" id="{F31C61A5-8BD8-4DD6-ADA6-2698C479DA1C}"/>
              </a:ext>
            </a:extLst>
          </p:cNvPr>
          <p:cNvSpPr>
            <a:spLocks noGrp="1"/>
          </p:cNvSpPr>
          <p:nvPr>
            <p:ph type="title" hasCustomPrompt="1"/>
          </p:nvPr>
        </p:nvSpPr>
        <p:spPr>
          <a:xfrm>
            <a:off x="3671836" y="2935460"/>
            <a:ext cx="7187411" cy="987079"/>
          </a:xfrm>
          <a:prstGeom prst="rect">
            <a:avLst/>
          </a:prstGeom>
        </p:spPr>
        <p:txBody>
          <a:bodyPr/>
          <a:lstStyle>
            <a:lvl1pPr>
              <a:defRPr>
                <a:solidFill>
                  <a:schemeClr val="tx1"/>
                </a:solidFill>
              </a:defRPr>
            </a:lvl1pPr>
          </a:lstStyle>
          <a:p>
            <a:r>
              <a:rPr lang="en-US"/>
              <a:t>Click to add your title here</a:t>
            </a:r>
            <a:endParaRPr lang="en-GB"/>
          </a:p>
        </p:txBody>
      </p:sp>
      <p:pic>
        <p:nvPicPr>
          <p:cNvPr id="4" name="Picture 3" descr="Logo&#10;&#10;Description automatically generated with low confidence">
            <a:extLst>
              <a:ext uri="{FF2B5EF4-FFF2-40B4-BE49-F238E27FC236}">
                <a16:creationId xmlns:a16="http://schemas.microsoft.com/office/drawing/2014/main" id="{ECD1A14A-CFAF-ABDF-D204-23D6C209582D}"/>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r="64286"/>
          <a:stretch/>
        </p:blipFill>
        <p:spPr>
          <a:xfrm>
            <a:off x="871941" y="1844097"/>
            <a:ext cx="2517370" cy="3169803"/>
          </a:xfrm>
          <a:prstGeom prst="rect">
            <a:avLst/>
          </a:prstGeom>
        </p:spPr>
      </p:pic>
    </p:spTree>
    <p:extLst>
      <p:ext uri="{BB962C8B-B14F-4D97-AF65-F5344CB8AC3E}">
        <p14:creationId xmlns:p14="http://schemas.microsoft.com/office/powerpoint/2010/main" val="318670886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2_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FB5614D-7339-CD7E-B451-7ADF0243E0B3}"/>
              </a:ext>
            </a:extLst>
          </p:cNvPr>
          <p:cNvSpPr>
            <a:spLocks noGrp="1"/>
          </p:cNvSpPr>
          <p:nvPr>
            <p:ph sz="half" idx="1" hasCustomPrompt="1"/>
          </p:nvPr>
        </p:nvSpPr>
        <p:spPr>
          <a:xfrm>
            <a:off x="447851" y="1330657"/>
            <a:ext cx="5508266" cy="4316456"/>
          </a:xfrm>
        </p:spPr>
        <p:txBody>
          <a:bodyPr>
            <a:normAutofit/>
          </a:bodyPr>
          <a:lstStyle>
            <a:lvl1pPr marL="0" indent="0">
              <a:buNone/>
              <a:defRPr lang="en-GB" sz="2000" kern="1200" dirty="0">
                <a:solidFill>
                  <a:schemeClr val="tx2"/>
                </a:solidFill>
                <a:latin typeface="+mn-lt"/>
                <a:ea typeface="+mn-ea"/>
                <a:cs typeface="+mn-cs"/>
              </a:defRPr>
            </a:lvl1pPr>
          </a:lstStyle>
          <a:p>
            <a:pPr marL="0" lvl="0" indent="0" algn="l" defTabSz="914400" rtl="0" eaLnBrk="1" latinLnBrk="0" hangingPunct="1">
              <a:lnSpc>
                <a:spcPct val="100000"/>
              </a:lnSpc>
              <a:spcBef>
                <a:spcPts val="0"/>
              </a:spcBef>
              <a:buFont typeface="Arial" panose="020B0604020202020204" pitchFamily="34" charset="0"/>
              <a:buNone/>
            </a:pPr>
            <a:r>
              <a:rPr lang="en-US"/>
              <a:t>Paragraph / bullet text goes here.</a:t>
            </a:r>
          </a:p>
          <a:p>
            <a:pPr marL="0" lvl="0" indent="0" algn="l" defTabSz="914400" rtl="0" eaLnBrk="1" latinLnBrk="0" hangingPunct="1">
              <a:lnSpc>
                <a:spcPct val="100000"/>
              </a:lnSpc>
              <a:spcBef>
                <a:spcPts val="0"/>
              </a:spcBef>
              <a:buFont typeface="Arial" panose="020B0604020202020204" pitchFamily="34" charset="0"/>
              <a:buNone/>
            </a:pPr>
            <a:endParaRPr lang="en-US"/>
          </a:p>
          <a:p>
            <a:pPr marL="0" lvl="0" indent="0" algn="l" defTabSz="914400" rtl="0" eaLnBrk="1" latinLnBrk="0" hangingPunct="1">
              <a:lnSpc>
                <a:spcPct val="100000"/>
              </a:lnSpc>
              <a:spcBef>
                <a:spcPts val="0"/>
              </a:spcBef>
              <a:buFont typeface="Arial" panose="020B0604020202020204" pitchFamily="34" charset="0"/>
              <a:buNone/>
            </a:pPr>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Maecenas </a:t>
            </a:r>
            <a:r>
              <a:rPr lang="en-US" err="1"/>
              <a:t>porttitor</a:t>
            </a:r>
            <a:r>
              <a:rPr lang="en-US"/>
              <a:t> </a:t>
            </a:r>
            <a:r>
              <a:rPr lang="en-US" err="1"/>
              <a:t>congue</a:t>
            </a:r>
            <a:r>
              <a:rPr lang="en-US"/>
              <a:t> </a:t>
            </a:r>
            <a:r>
              <a:rPr lang="en-US" err="1"/>
              <a:t>massa</a:t>
            </a:r>
            <a:r>
              <a:rPr lang="en-US"/>
              <a:t>. </a:t>
            </a:r>
            <a:r>
              <a:rPr lang="en-US" err="1"/>
              <a:t>Fusce</a:t>
            </a:r>
            <a:r>
              <a:rPr lang="en-US"/>
              <a:t> </a:t>
            </a:r>
            <a:r>
              <a:rPr lang="en-US" err="1"/>
              <a:t>posuere</a:t>
            </a:r>
            <a:r>
              <a:rPr lang="en-US"/>
              <a:t>, magna sed pulvinar </a:t>
            </a:r>
            <a:r>
              <a:rPr lang="en-US" err="1"/>
              <a:t>ultricies</a:t>
            </a:r>
            <a:r>
              <a:rPr lang="en-US"/>
              <a:t>, </a:t>
            </a:r>
            <a:r>
              <a:rPr lang="en-US" err="1"/>
              <a:t>purus</a:t>
            </a:r>
            <a:r>
              <a:rPr lang="en-US"/>
              <a:t> </a:t>
            </a:r>
            <a:r>
              <a:rPr lang="en-US" err="1"/>
              <a:t>lectus</a:t>
            </a:r>
            <a:r>
              <a:rPr lang="en-US"/>
              <a:t> </a:t>
            </a:r>
            <a:r>
              <a:rPr lang="en-US" err="1"/>
              <a:t>malesuada</a:t>
            </a:r>
            <a:r>
              <a:rPr lang="en-US"/>
              <a:t> libero, sit </a:t>
            </a:r>
            <a:r>
              <a:rPr lang="en-US" err="1"/>
              <a:t>amet</a:t>
            </a:r>
            <a:r>
              <a:rPr lang="en-US"/>
              <a:t> </a:t>
            </a:r>
            <a:r>
              <a:rPr lang="en-US" err="1"/>
              <a:t>commodo</a:t>
            </a:r>
            <a:r>
              <a:rPr lang="en-US"/>
              <a:t> magna eros </a:t>
            </a:r>
            <a:r>
              <a:rPr lang="en-US" err="1"/>
              <a:t>quis</a:t>
            </a:r>
            <a:r>
              <a:rPr lang="en-US"/>
              <a:t> </a:t>
            </a:r>
            <a:r>
              <a:rPr lang="en-US" err="1"/>
              <a:t>urna</a:t>
            </a:r>
            <a:r>
              <a:rPr lang="en-US"/>
              <a:t>.</a:t>
            </a:r>
          </a:p>
          <a:p>
            <a:pPr marL="0" lvl="0" indent="0" algn="l" defTabSz="914400" rtl="0" eaLnBrk="1" latinLnBrk="0" hangingPunct="1">
              <a:lnSpc>
                <a:spcPct val="100000"/>
              </a:lnSpc>
              <a:spcBef>
                <a:spcPts val="0"/>
              </a:spcBef>
              <a:buFont typeface="Arial" panose="020B0604020202020204" pitchFamily="34" charset="0"/>
              <a:buNone/>
            </a:pPr>
            <a:endParaRPr lang="en-US"/>
          </a:p>
          <a:p>
            <a:pPr marL="0" lvl="0" indent="0" algn="l" defTabSz="914400" rtl="0" eaLnBrk="1" latinLnBrk="0" hangingPunct="1">
              <a:lnSpc>
                <a:spcPct val="100000"/>
              </a:lnSpc>
              <a:spcBef>
                <a:spcPts val="0"/>
              </a:spcBef>
              <a:buFont typeface="Arial" panose="020B0604020202020204" pitchFamily="34" charset="0"/>
              <a:buNone/>
            </a:pPr>
            <a:r>
              <a:rPr lang="en-US"/>
              <a:t>Nunc </a:t>
            </a:r>
            <a:r>
              <a:rPr lang="en-US" err="1"/>
              <a:t>viverra</a:t>
            </a:r>
            <a:r>
              <a:rPr lang="en-US"/>
              <a:t> </a:t>
            </a:r>
            <a:r>
              <a:rPr lang="en-US" err="1"/>
              <a:t>imperdiet</a:t>
            </a:r>
            <a:r>
              <a:rPr lang="en-US"/>
              <a:t> </a:t>
            </a:r>
            <a:r>
              <a:rPr lang="en-US" err="1"/>
              <a:t>enim</a:t>
            </a:r>
            <a:r>
              <a:rPr lang="en-US"/>
              <a:t>. </a:t>
            </a:r>
            <a:r>
              <a:rPr lang="en-US" err="1"/>
              <a:t>Fusce</a:t>
            </a:r>
            <a:r>
              <a:rPr lang="en-US"/>
              <a:t> est. </a:t>
            </a:r>
            <a:r>
              <a:rPr lang="en-US" err="1"/>
              <a:t>Vivamus</a:t>
            </a:r>
            <a:r>
              <a:rPr lang="en-US"/>
              <a:t> a </a:t>
            </a:r>
            <a:r>
              <a:rPr lang="en-US" err="1"/>
              <a:t>tellus</a:t>
            </a:r>
            <a:r>
              <a:rPr lang="en-US"/>
              <a:t>.</a:t>
            </a:r>
          </a:p>
          <a:p>
            <a:pPr marL="0" lvl="0" indent="0" algn="l" defTabSz="914400" rtl="0" eaLnBrk="1" latinLnBrk="0" hangingPunct="1">
              <a:lnSpc>
                <a:spcPct val="100000"/>
              </a:lnSpc>
              <a:spcBef>
                <a:spcPts val="0"/>
              </a:spcBef>
              <a:buFont typeface="Arial" panose="020B0604020202020204" pitchFamily="34" charset="0"/>
              <a:buNone/>
            </a:pPr>
            <a:endParaRPr lang="en-GB"/>
          </a:p>
        </p:txBody>
      </p:sp>
      <p:sp>
        <p:nvSpPr>
          <p:cNvPr id="4" name="Content Placeholder 3">
            <a:extLst>
              <a:ext uri="{FF2B5EF4-FFF2-40B4-BE49-F238E27FC236}">
                <a16:creationId xmlns:a16="http://schemas.microsoft.com/office/drawing/2014/main" id="{A4049B9B-EC49-39BA-EFD5-5B5B8173408C}"/>
              </a:ext>
            </a:extLst>
          </p:cNvPr>
          <p:cNvSpPr>
            <a:spLocks noGrp="1"/>
          </p:cNvSpPr>
          <p:nvPr>
            <p:ph sz="half" idx="2" hasCustomPrompt="1"/>
          </p:nvPr>
        </p:nvSpPr>
        <p:spPr>
          <a:xfrm>
            <a:off x="6235884" y="1330657"/>
            <a:ext cx="5508266" cy="4316456"/>
          </a:xfrm>
        </p:spPr>
        <p:txBody>
          <a:bodyPr>
            <a:normAutofit/>
          </a:bodyPr>
          <a:lstStyle>
            <a:lvl1pPr marL="0" indent="0">
              <a:buNone/>
              <a:defRPr lang="en-GB" sz="2000" kern="1200" dirty="0">
                <a:solidFill>
                  <a:schemeClr val="tx2"/>
                </a:solidFill>
                <a:latin typeface="+mn-lt"/>
                <a:ea typeface="+mn-ea"/>
                <a:cs typeface="+mn-cs"/>
              </a:defRPr>
            </a:lvl1pPr>
          </a:lstStyle>
          <a:p>
            <a:pPr marL="0" lvl="0" indent="0" algn="l" defTabSz="914400" rtl="0" eaLnBrk="1" latinLnBrk="0" hangingPunct="1">
              <a:lnSpc>
                <a:spcPct val="100000"/>
              </a:lnSpc>
              <a:spcBef>
                <a:spcPts val="0"/>
              </a:spcBef>
              <a:buFont typeface="Arial" panose="020B0604020202020204" pitchFamily="34" charset="0"/>
              <a:buNone/>
            </a:pPr>
            <a:r>
              <a:rPr lang="en-US"/>
              <a:t>Paragraph / bullet text goes here.</a:t>
            </a:r>
          </a:p>
          <a:p>
            <a:pPr marL="0" lvl="0" indent="0" algn="l" defTabSz="914400" rtl="0" eaLnBrk="1" latinLnBrk="0" hangingPunct="1">
              <a:lnSpc>
                <a:spcPct val="100000"/>
              </a:lnSpc>
              <a:spcBef>
                <a:spcPts val="0"/>
              </a:spcBef>
              <a:buFont typeface="Arial" panose="020B0604020202020204" pitchFamily="34" charset="0"/>
              <a:buNone/>
            </a:pPr>
            <a:endParaRPr lang="en-US"/>
          </a:p>
          <a:p>
            <a:pPr marL="0" lvl="0" indent="0" algn="l" defTabSz="914400" rtl="0" eaLnBrk="1" latinLnBrk="0" hangingPunct="1">
              <a:lnSpc>
                <a:spcPct val="100000"/>
              </a:lnSpc>
              <a:spcBef>
                <a:spcPts val="0"/>
              </a:spcBef>
              <a:buFont typeface="Arial" panose="020B0604020202020204" pitchFamily="34" charset="0"/>
              <a:buNone/>
            </a:pPr>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Maecenas </a:t>
            </a:r>
            <a:r>
              <a:rPr lang="en-US" err="1"/>
              <a:t>porttitor</a:t>
            </a:r>
            <a:r>
              <a:rPr lang="en-US"/>
              <a:t> </a:t>
            </a:r>
            <a:r>
              <a:rPr lang="en-US" err="1"/>
              <a:t>congue</a:t>
            </a:r>
            <a:r>
              <a:rPr lang="en-US"/>
              <a:t> </a:t>
            </a:r>
            <a:r>
              <a:rPr lang="en-US" err="1"/>
              <a:t>massa</a:t>
            </a:r>
            <a:r>
              <a:rPr lang="en-US"/>
              <a:t>. </a:t>
            </a:r>
            <a:r>
              <a:rPr lang="en-US" err="1"/>
              <a:t>Fusce</a:t>
            </a:r>
            <a:r>
              <a:rPr lang="en-US"/>
              <a:t> </a:t>
            </a:r>
            <a:r>
              <a:rPr lang="en-US" err="1"/>
              <a:t>posuere</a:t>
            </a:r>
            <a:r>
              <a:rPr lang="en-US"/>
              <a:t>, magna sed pulvinar </a:t>
            </a:r>
            <a:r>
              <a:rPr lang="en-US" err="1"/>
              <a:t>ultricies</a:t>
            </a:r>
            <a:r>
              <a:rPr lang="en-US"/>
              <a:t>, </a:t>
            </a:r>
            <a:r>
              <a:rPr lang="en-US" err="1"/>
              <a:t>purus</a:t>
            </a:r>
            <a:r>
              <a:rPr lang="en-US"/>
              <a:t> </a:t>
            </a:r>
            <a:r>
              <a:rPr lang="en-US" err="1"/>
              <a:t>lectus</a:t>
            </a:r>
            <a:r>
              <a:rPr lang="en-US"/>
              <a:t> </a:t>
            </a:r>
            <a:r>
              <a:rPr lang="en-US" err="1"/>
              <a:t>malesuada</a:t>
            </a:r>
            <a:r>
              <a:rPr lang="en-US"/>
              <a:t> libero, sit </a:t>
            </a:r>
            <a:r>
              <a:rPr lang="en-US" err="1"/>
              <a:t>amet</a:t>
            </a:r>
            <a:r>
              <a:rPr lang="en-US"/>
              <a:t> </a:t>
            </a:r>
            <a:r>
              <a:rPr lang="en-US" err="1"/>
              <a:t>commodo</a:t>
            </a:r>
            <a:r>
              <a:rPr lang="en-US"/>
              <a:t> magna eros </a:t>
            </a:r>
            <a:r>
              <a:rPr lang="en-US" err="1"/>
              <a:t>quis</a:t>
            </a:r>
            <a:r>
              <a:rPr lang="en-US"/>
              <a:t> </a:t>
            </a:r>
            <a:r>
              <a:rPr lang="en-US" err="1"/>
              <a:t>urna</a:t>
            </a:r>
            <a:r>
              <a:rPr lang="en-US"/>
              <a:t>.</a:t>
            </a:r>
          </a:p>
          <a:p>
            <a:pPr marL="0" lvl="0" indent="0" algn="l" defTabSz="914400" rtl="0" eaLnBrk="1" latinLnBrk="0" hangingPunct="1">
              <a:lnSpc>
                <a:spcPct val="100000"/>
              </a:lnSpc>
              <a:spcBef>
                <a:spcPts val="0"/>
              </a:spcBef>
              <a:buFont typeface="Arial" panose="020B0604020202020204" pitchFamily="34" charset="0"/>
              <a:buNone/>
            </a:pPr>
            <a:endParaRPr lang="en-US"/>
          </a:p>
          <a:p>
            <a:pPr marL="0" lvl="0" indent="0" algn="l" defTabSz="914400" rtl="0" eaLnBrk="1" latinLnBrk="0" hangingPunct="1">
              <a:lnSpc>
                <a:spcPct val="100000"/>
              </a:lnSpc>
              <a:spcBef>
                <a:spcPts val="0"/>
              </a:spcBef>
              <a:buFont typeface="Arial" panose="020B0604020202020204" pitchFamily="34" charset="0"/>
              <a:buNone/>
            </a:pPr>
            <a:r>
              <a:rPr lang="en-US"/>
              <a:t>Nunc </a:t>
            </a:r>
            <a:r>
              <a:rPr lang="en-US" err="1"/>
              <a:t>viverra</a:t>
            </a:r>
            <a:r>
              <a:rPr lang="en-US"/>
              <a:t> </a:t>
            </a:r>
            <a:r>
              <a:rPr lang="en-US" err="1"/>
              <a:t>imperdiet</a:t>
            </a:r>
            <a:r>
              <a:rPr lang="en-US"/>
              <a:t> </a:t>
            </a:r>
            <a:r>
              <a:rPr lang="en-US" err="1"/>
              <a:t>enim</a:t>
            </a:r>
            <a:r>
              <a:rPr lang="en-US"/>
              <a:t>. </a:t>
            </a:r>
            <a:r>
              <a:rPr lang="en-US" err="1"/>
              <a:t>Fusce</a:t>
            </a:r>
            <a:r>
              <a:rPr lang="en-US"/>
              <a:t> est. </a:t>
            </a:r>
            <a:r>
              <a:rPr lang="en-US" err="1"/>
              <a:t>Vivamus</a:t>
            </a:r>
            <a:r>
              <a:rPr lang="en-US"/>
              <a:t> a </a:t>
            </a:r>
            <a:r>
              <a:rPr lang="en-US" err="1"/>
              <a:t>tellus</a:t>
            </a:r>
            <a:r>
              <a:rPr lang="en-US"/>
              <a:t>.</a:t>
            </a:r>
          </a:p>
          <a:p>
            <a:pPr marL="0" lvl="0" indent="0" algn="l" defTabSz="914400" rtl="0" eaLnBrk="1" latinLnBrk="0" hangingPunct="1">
              <a:lnSpc>
                <a:spcPct val="100000"/>
              </a:lnSpc>
              <a:spcBef>
                <a:spcPts val="0"/>
              </a:spcBef>
              <a:buFont typeface="Arial" panose="020B0604020202020204" pitchFamily="34" charset="0"/>
              <a:buNone/>
            </a:pPr>
            <a:endParaRPr lang="en-GB"/>
          </a:p>
        </p:txBody>
      </p:sp>
      <p:sp>
        <p:nvSpPr>
          <p:cNvPr id="8" name="Title 7">
            <a:extLst>
              <a:ext uri="{FF2B5EF4-FFF2-40B4-BE49-F238E27FC236}">
                <a16:creationId xmlns:a16="http://schemas.microsoft.com/office/drawing/2014/main" id="{CFE8E5EE-8A46-856D-4D70-0DDABD47CCC7}"/>
              </a:ext>
            </a:extLst>
          </p:cNvPr>
          <p:cNvSpPr>
            <a:spLocks noGrp="1"/>
          </p:cNvSpPr>
          <p:nvPr>
            <p:ph type="title"/>
          </p:nvPr>
        </p:nvSpPr>
        <p:spPr>
          <a:xfrm>
            <a:off x="447849" y="365126"/>
            <a:ext cx="11296301" cy="699400"/>
          </a:xfrm>
          <a:prstGeom prst="rect">
            <a:avLst/>
          </a:prstGeom>
        </p:spPr>
        <p:txBody>
          <a:bodyPr/>
          <a:lstStyle/>
          <a:p>
            <a:r>
              <a:rPr lang="en-US"/>
              <a:t>Click to edit Master title style</a:t>
            </a:r>
            <a:endParaRPr lang="en-GB"/>
          </a:p>
        </p:txBody>
      </p:sp>
      <p:sp>
        <p:nvSpPr>
          <p:cNvPr id="5" name="Rectangle 4">
            <a:extLst>
              <a:ext uri="{FF2B5EF4-FFF2-40B4-BE49-F238E27FC236}">
                <a16:creationId xmlns:a16="http://schemas.microsoft.com/office/drawing/2014/main" id="{5CCDB6C9-AFBF-3AA9-B1D3-F69B5359CCD1}"/>
              </a:ext>
            </a:extLst>
          </p:cNvPr>
          <p:cNvSpPr/>
          <p:nvPr userDrawn="1"/>
        </p:nvSpPr>
        <p:spPr>
          <a:xfrm>
            <a:off x="0" y="5776810"/>
            <a:ext cx="12192000" cy="108119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 name="Picture 5" descr="Logo&#10;&#10;Description automatically generated with low confidence">
            <a:extLst>
              <a:ext uri="{FF2B5EF4-FFF2-40B4-BE49-F238E27FC236}">
                <a16:creationId xmlns:a16="http://schemas.microsoft.com/office/drawing/2014/main" id="{BD592B69-1A2D-7CB8-DE5D-87369FFB007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44150" y="6002612"/>
            <a:ext cx="1400000" cy="629586"/>
          </a:xfrm>
          <a:prstGeom prst="rect">
            <a:avLst/>
          </a:prstGeom>
        </p:spPr>
      </p:pic>
    </p:spTree>
    <p:extLst>
      <p:ext uri="{BB962C8B-B14F-4D97-AF65-F5344CB8AC3E}">
        <p14:creationId xmlns:p14="http://schemas.microsoft.com/office/powerpoint/2010/main" val="9484058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preserve="1" userDrawn="1">
  <p:cSld name="2_Text &amp; Image">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BC87DAA-1558-564E-EABD-98F5CF27D9AF}"/>
              </a:ext>
            </a:extLst>
          </p:cNvPr>
          <p:cNvSpPr/>
          <p:nvPr userDrawn="1"/>
        </p:nvSpPr>
        <p:spPr>
          <a:xfrm>
            <a:off x="0" y="2919046"/>
            <a:ext cx="12192000" cy="3938953"/>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67A9F561-2940-4CE5-AFE2-3816AE76FA3D}"/>
              </a:ext>
            </a:extLst>
          </p:cNvPr>
          <p:cNvSpPr>
            <a:spLocks noGrp="1"/>
          </p:cNvSpPr>
          <p:nvPr>
            <p:ph type="title" hasCustomPrompt="1"/>
          </p:nvPr>
        </p:nvSpPr>
        <p:spPr>
          <a:xfrm>
            <a:off x="447847" y="3124808"/>
            <a:ext cx="9300211" cy="494000"/>
          </a:xfrm>
          <a:prstGeom prst="rect">
            <a:avLst/>
          </a:prstGeom>
        </p:spPr>
        <p:txBody>
          <a:bodyPr/>
          <a:lstStyle/>
          <a:p>
            <a:r>
              <a:rPr lang="en-US"/>
              <a:t>Click to add your title here</a:t>
            </a:r>
            <a:endParaRPr lang="en-GB"/>
          </a:p>
        </p:txBody>
      </p:sp>
      <p:sp>
        <p:nvSpPr>
          <p:cNvPr id="3" name="Content Placeholder 2">
            <a:extLst>
              <a:ext uri="{FF2B5EF4-FFF2-40B4-BE49-F238E27FC236}">
                <a16:creationId xmlns:a16="http://schemas.microsoft.com/office/drawing/2014/main" id="{33E907E1-513E-40F4-B472-DE4D85B2BB67}"/>
              </a:ext>
            </a:extLst>
          </p:cNvPr>
          <p:cNvSpPr>
            <a:spLocks noGrp="1"/>
          </p:cNvSpPr>
          <p:nvPr>
            <p:ph idx="1" hasCustomPrompt="1"/>
          </p:nvPr>
        </p:nvSpPr>
        <p:spPr>
          <a:xfrm>
            <a:off x="447848" y="3960407"/>
            <a:ext cx="11296304" cy="1721851"/>
          </a:xfrm>
        </p:spPr>
        <p:txBody>
          <a:bodyPr>
            <a:normAutofit/>
          </a:bodyPr>
          <a:lstStyle>
            <a:lvl1pPr marL="0" indent="0">
              <a:buNone/>
              <a:defRPr lang="en-US" sz="2000" kern="1200" dirty="0">
                <a:solidFill>
                  <a:schemeClr val="tx2"/>
                </a:solidFill>
                <a:latin typeface="+mn-lt"/>
                <a:ea typeface="+mn-ea"/>
                <a:cs typeface="+mn-cs"/>
              </a:defRPr>
            </a:lvl1pPr>
          </a:lstStyle>
          <a:p>
            <a:pPr marL="0" lvl="0" indent="0" algn="l" defTabSz="914400" rtl="0" eaLnBrk="1" latinLnBrk="0" hangingPunct="1">
              <a:lnSpc>
                <a:spcPct val="100000"/>
              </a:lnSpc>
              <a:spcBef>
                <a:spcPts val="0"/>
              </a:spcBef>
              <a:buFont typeface="Arial" panose="020B0604020202020204" pitchFamily="34" charset="0"/>
              <a:buNone/>
            </a:pPr>
            <a:r>
              <a:rPr lang="en-US"/>
              <a:t>Paragraph / bullet text goes here.</a:t>
            </a:r>
          </a:p>
          <a:p>
            <a:pPr marL="0" lvl="0" indent="0" algn="l" defTabSz="914400" rtl="0" eaLnBrk="1" latinLnBrk="0" hangingPunct="1">
              <a:lnSpc>
                <a:spcPct val="100000"/>
              </a:lnSpc>
              <a:spcBef>
                <a:spcPts val="0"/>
              </a:spcBef>
              <a:buFont typeface="Arial" panose="020B0604020202020204" pitchFamily="34" charset="0"/>
              <a:buNone/>
            </a:pPr>
            <a:endParaRPr lang="en-US"/>
          </a:p>
          <a:p>
            <a:pPr marL="0" lvl="0" indent="0" algn="l" defTabSz="914400" rtl="0" eaLnBrk="1" latinLnBrk="0" hangingPunct="1">
              <a:lnSpc>
                <a:spcPct val="100000"/>
              </a:lnSpc>
              <a:spcBef>
                <a:spcPts val="0"/>
              </a:spcBef>
              <a:buFont typeface="Arial" panose="020B0604020202020204" pitchFamily="34" charset="0"/>
              <a:buNone/>
            </a:pPr>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Maecenas </a:t>
            </a:r>
            <a:r>
              <a:rPr lang="en-US" err="1"/>
              <a:t>porttitor</a:t>
            </a:r>
            <a:r>
              <a:rPr lang="en-US"/>
              <a:t> </a:t>
            </a:r>
            <a:r>
              <a:rPr lang="en-US" err="1"/>
              <a:t>congue</a:t>
            </a:r>
            <a:r>
              <a:rPr lang="en-US"/>
              <a:t> </a:t>
            </a:r>
            <a:r>
              <a:rPr lang="en-US" err="1"/>
              <a:t>massa</a:t>
            </a:r>
            <a:r>
              <a:rPr lang="en-US"/>
              <a:t>. </a:t>
            </a:r>
            <a:r>
              <a:rPr lang="en-US" err="1"/>
              <a:t>Fusce</a:t>
            </a:r>
            <a:r>
              <a:rPr lang="en-US"/>
              <a:t> </a:t>
            </a:r>
            <a:r>
              <a:rPr lang="en-US" err="1"/>
              <a:t>posuere</a:t>
            </a:r>
            <a:r>
              <a:rPr lang="en-US"/>
              <a:t>, magna sed pulvinar </a:t>
            </a:r>
            <a:r>
              <a:rPr lang="en-US" err="1"/>
              <a:t>ultricies</a:t>
            </a:r>
            <a:r>
              <a:rPr lang="en-US"/>
              <a:t>, </a:t>
            </a:r>
            <a:r>
              <a:rPr lang="en-US" err="1"/>
              <a:t>purus</a:t>
            </a:r>
            <a:r>
              <a:rPr lang="en-US"/>
              <a:t> </a:t>
            </a:r>
            <a:r>
              <a:rPr lang="en-US" err="1"/>
              <a:t>lectus</a:t>
            </a:r>
            <a:r>
              <a:rPr lang="en-US"/>
              <a:t> </a:t>
            </a:r>
            <a:r>
              <a:rPr lang="en-US" err="1"/>
              <a:t>malesuada</a:t>
            </a:r>
            <a:r>
              <a:rPr lang="en-US"/>
              <a:t> libero, sit </a:t>
            </a:r>
            <a:r>
              <a:rPr lang="en-US" err="1"/>
              <a:t>amet</a:t>
            </a:r>
            <a:r>
              <a:rPr lang="en-US"/>
              <a:t> </a:t>
            </a:r>
            <a:r>
              <a:rPr lang="en-US" err="1"/>
              <a:t>commodo</a:t>
            </a:r>
            <a:r>
              <a:rPr lang="en-US"/>
              <a:t> magna eros </a:t>
            </a:r>
            <a:r>
              <a:rPr lang="en-US" err="1"/>
              <a:t>quis</a:t>
            </a:r>
            <a:r>
              <a:rPr lang="en-US"/>
              <a:t> </a:t>
            </a:r>
            <a:r>
              <a:rPr lang="en-US" err="1"/>
              <a:t>urna</a:t>
            </a:r>
            <a:r>
              <a:rPr lang="en-US"/>
              <a:t>.</a:t>
            </a:r>
          </a:p>
        </p:txBody>
      </p:sp>
      <p:sp>
        <p:nvSpPr>
          <p:cNvPr id="5" name="Picture Placeholder 4">
            <a:extLst>
              <a:ext uri="{FF2B5EF4-FFF2-40B4-BE49-F238E27FC236}">
                <a16:creationId xmlns:a16="http://schemas.microsoft.com/office/drawing/2014/main" id="{120E7219-E509-33D4-0CB5-C6CAA61C8A04}"/>
              </a:ext>
            </a:extLst>
          </p:cNvPr>
          <p:cNvSpPr>
            <a:spLocks noGrp="1"/>
          </p:cNvSpPr>
          <p:nvPr>
            <p:ph type="pic" sz="quarter" idx="10" hasCustomPrompt="1"/>
          </p:nvPr>
        </p:nvSpPr>
        <p:spPr>
          <a:xfrm>
            <a:off x="0" y="0"/>
            <a:ext cx="12192000" cy="2687638"/>
          </a:xfrm>
        </p:spPr>
        <p:txBody>
          <a:bodyPr anchor="ctr"/>
          <a:lstStyle>
            <a:lvl1pPr marL="0" indent="0" algn="ctr">
              <a:buNone/>
              <a:defRPr>
                <a:latin typeface="+mj-lt"/>
              </a:defRPr>
            </a:lvl1pPr>
          </a:lstStyle>
          <a:p>
            <a:r>
              <a:rPr lang="en-GB"/>
              <a:t>Click here to add image</a:t>
            </a:r>
          </a:p>
        </p:txBody>
      </p:sp>
    </p:spTree>
    <p:extLst>
      <p:ext uri="{BB962C8B-B14F-4D97-AF65-F5344CB8AC3E}">
        <p14:creationId xmlns:p14="http://schemas.microsoft.com/office/powerpoint/2010/main" val="290203074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preserve="1" userDrawn="1">
  <p:cSld name="1_Text &amp; 2 x Imag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0D8D276-BAFA-F5B6-5D98-6CA87E416FE5}"/>
              </a:ext>
            </a:extLst>
          </p:cNvPr>
          <p:cNvSpPr/>
          <p:nvPr userDrawn="1"/>
        </p:nvSpPr>
        <p:spPr>
          <a:xfrm>
            <a:off x="-1" y="0"/>
            <a:ext cx="7737232"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67A9F561-2940-4CE5-AFE2-3816AE76FA3D}"/>
              </a:ext>
            </a:extLst>
          </p:cNvPr>
          <p:cNvSpPr>
            <a:spLocks noGrp="1"/>
          </p:cNvSpPr>
          <p:nvPr>
            <p:ph type="title" hasCustomPrompt="1"/>
          </p:nvPr>
        </p:nvSpPr>
        <p:spPr>
          <a:xfrm>
            <a:off x="447849" y="304165"/>
            <a:ext cx="5425413" cy="1319588"/>
          </a:xfrm>
          <a:prstGeom prst="rect">
            <a:avLst/>
          </a:prstGeom>
        </p:spPr>
        <p:txBody>
          <a:bodyPr/>
          <a:lstStyle/>
          <a:p>
            <a:r>
              <a:rPr lang="en-US"/>
              <a:t>Click to add your title here</a:t>
            </a:r>
            <a:endParaRPr lang="en-GB"/>
          </a:p>
        </p:txBody>
      </p:sp>
      <p:sp>
        <p:nvSpPr>
          <p:cNvPr id="3" name="Content Placeholder 2">
            <a:extLst>
              <a:ext uri="{FF2B5EF4-FFF2-40B4-BE49-F238E27FC236}">
                <a16:creationId xmlns:a16="http://schemas.microsoft.com/office/drawing/2014/main" id="{33E907E1-513E-40F4-B472-DE4D85B2BB67}"/>
              </a:ext>
            </a:extLst>
          </p:cNvPr>
          <p:cNvSpPr>
            <a:spLocks noGrp="1"/>
          </p:cNvSpPr>
          <p:nvPr>
            <p:ph idx="1" hasCustomPrompt="1"/>
          </p:nvPr>
        </p:nvSpPr>
        <p:spPr>
          <a:xfrm>
            <a:off x="447847" y="1839885"/>
            <a:ext cx="5425415" cy="4713950"/>
          </a:xfrm>
        </p:spPr>
        <p:txBody>
          <a:bodyPr>
            <a:normAutofit/>
          </a:bodyPr>
          <a:lstStyle>
            <a:lvl1pPr marL="0" indent="0">
              <a:buNone/>
              <a:defRPr lang="en-US" sz="2000" kern="1200" dirty="0">
                <a:solidFill>
                  <a:schemeClr val="tx2"/>
                </a:solidFill>
                <a:latin typeface="+mn-lt"/>
                <a:ea typeface="+mn-ea"/>
                <a:cs typeface="+mn-cs"/>
              </a:defRPr>
            </a:lvl1pPr>
          </a:lstStyle>
          <a:p>
            <a:pPr marL="0" lvl="0" indent="0" algn="l" defTabSz="914400" rtl="0" eaLnBrk="1" latinLnBrk="0" hangingPunct="1">
              <a:lnSpc>
                <a:spcPct val="100000"/>
              </a:lnSpc>
              <a:spcBef>
                <a:spcPts val="0"/>
              </a:spcBef>
              <a:buFont typeface="Arial" panose="020B0604020202020204" pitchFamily="34" charset="0"/>
              <a:buNone/>
            </a:pPr>
            <a:r>
              <a:rPr lang="en-US"/>
              <a:t>Paragraph / bullet text goes here.</a:t>
            </a:r>
          </a:p>
          <a:p>
            <a:pPr marL="0" lvl="0" indent="0" algn="l" defTabSz="914400" rtl="0" eaLnBrk="1" latinLnBrk="0" hangingPunct="1">
              <a:lnSpc>
                <a:spcPct val="100000"/>
              </a:lnSpc>
              <a:spcBef>
                <a:spcPts val="0"/>
              </a:spcBef>
              <a:buFont typeface="Arial" panose="020B0604020202020204" pitchFamily="34" charset="0"/>
              <a:buNone/>
            </a:pPr>
            <a:endParaRPr lang="en-US"/>
          </a:p>
          <a:p>
            <a:pPr marL="0" lvl="0" indent="0" algn="l" defTabSz="914400" rtl="0" eaLnBrk="1" latinLnBrk="0" hangingPunct="1">
              <a:lnSpc>
                <a:spcPct val="100000"/>
              </a:lnSpc>
              <a:spcBef>
                <a:spcPts val="0"/>
              </a:spcBef>
              <a:buFont typeface="Arial" panose="020B0604020202020204" pitchFamily="34" charset="0"/>
              <a:buNone/>
            </a:pPr>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Maecenas </a:t>
            </a:r>
            <a:r>
              <a:rPr lang="en-US" err="1"/>
              <a:t>porttitor</a:t>
            </a:r>
            <a:r>
              <a:rPr lang="en-US"/>
              <a:t> </a:t>
            </a:r>
            <a:r>
              <a:rPr lang="en-US" err="1"/>
              <a:t>congue</a:t>
            </a:r>
            <a:r>
              <a:rPr lang="en-US"/>
              <a:t> </a:t>
            </a:r>
            <a:r>
              <a:rPr lang="en-US" err="1"/>
              <a:t>massa</a:t>
            </a:r>
            <a:r>
              <a:rPr lang="en-US"/>
              <a:t>. </a:t>
            </a:r>
            <a:r>
              <a:rPr lang="en-US" err="1"/>
              <a:t>Fusce</a:t>
            </a:r>
            <a:r>
              <a:rPr lang="en-US"/>
              <a:t> </a:t>
            </a:r>
            <a:r>
              <a:rPr lang="en-US" err="1"/>
              <a:t>posuere</a:t>
            </a:r>
            <a:r>
              <a:rPr lang="en-US"/>
              <a:t>, magna sed pulvinar </a:t>
            </a:r>
            <a:r>
              <a:rPr lang="en-US" err="1"/>
              <a:t>ultricies</a:t>
            </a:r>
            <a:r>
              <a:rPr lang="en-US"/>
              <a:t>, </a:t>
            </a:r>
            <a:r>
              <a:rPr lang="en-US" err="1"/>
              <a:t>purus</a:t>
            </a:r>
            <a:r>
              <a:rPr lang="en-US"/>
              <a:t> </a:t>
            </a:r>
            <a:r>
              <a:rPr lang="en-US" err="1"/>
              <a:t>lectus</a:t>
            </a:r>
            <a:r>
              <a:rPr lang="en-US"/>
              <a:t> </a:t>
            </a:r>
            <a:r>
              <a:rPr lang="en-US" err="1"/>
              <a:t>malesuada</a:t>
            </a:r>
            <a:r>
              <a:rPr lang="en-US"/>
              <a:t> libero, sit </a:t>
            </a:r>
            <a:r>
              <a:rPr lang="en-US" err="1"/>
              <a:t>amet</a:t>
            </a:r>
            <a:r>
              <a:rPr lang="en-US"/>
              <a:t> </a:t>
            </a:r>
            <a:r>
              <a:rPr lang="en-US" err="1"/>
              <a:t>commodo</a:t>
            </a:r>
            <a:r>
              <a:rPr lang="en-US"/>
              <a:t> magna eros </a:t>
            </a:r>
            <a:r>
              <a:rPr lang="en-US" err="1"/>
              <a:t>quis</a:t>
            </a:r>
            <a:r>
              <a:rPr lang="en-US"/>
              <a:t> </a:t>
            </a:r>
            <a:r>
              <a:rPr lang="en-US" err="1"/>
              <a:t>urna</a:t>
            </a:r>
            <a:r>
              <a:rPr lang="en-US"/>
              <a:t>.</a:t>
            </a:r>
          </a:p>
          <a:p>
            <a:pPr marL="0" lvl="0" indent="0" algn="l" defTabSz="914400" rtl="0" eaLnBrk="1" latinLnBrk="0" hangingPunct="1">
              <a:lnSpc>
                <a:spcPct val="100000"/>
              </a:lnSpc>
              <a:spcBef>
                <a:spcPts val="0"/>
              </a:spcBef>
              <a:buFont typeface="Arial" panose="020B0604020202020204" pitchFamily="34" charset="0"/>
              <a:buNone/>
            </a:pPr>
            <a:endParaRPr lang="en-US"/>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Maecenas </a:t>
            </a:r>
            <a:r>
              <a:rPr lang="en-US" err="1"/>
              <a:t>porttitor</a:t>
            </a:r>
            <a:r>
              <a:rPr lang="en-US"/>
              <a:t> </a:t>
            </a:r>
            <a:r>
              <a:rPr lang="en-US" err="1"/>
              <a:t>congue</a:t>
            </a:r>
            <a:r>
              <a:rPr lang="en-US"/>
              <a:t> </a:t>
            </a:r>
            <a:r>
              <a:rPr lang="en-US" err="1"/>
              <a:t>massa</a:t>
            </a:r>
            <a:r>
              <a:rPr lang="en-US"/>
              <a:t>. </a:t>
            </a:r>
            <a:r>
              <a:rPr lang="en-US" err="1"/>
              <a:t>Fusce</a:t>
            </a:r>
            <a:r>
              <a:rPr lang="en-US"/>
              <a:t> </a:t>
            </a:r>
            <a:r>
              <a:rPr lang="en-US" err="1"/>
              <a:t>posuere</a:t>
            </a:r>
            <a:r>
              <a:rPr lang="en-US"/>
              <a:t>.</a:t>
            </a:r>
          </a:p>
          <a:p>
            <a:pPr marL="0" lvl="0" indent="0" algn="l" defTabSz="914400" rtl="0" eaLnBrk="1" latinLnBrk="0" hangingPunct="1">
              <a:lnSpc>
                <a:spcPct val="100000"/>
              </a:lnSpc>
              <a:spcBef>
                <a:spcPts val="0"/>
              </a:spcBef>
              <a:buFont typeface="Arial" panose="020B0604020202020204" pitchFamily="34" charset="0"/>
              <a:buNone/>
            </a:pPr>
            <a:endParaRPr lang="en-US"/>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Maecenas </a:t>
            </a:r>
            <a:r>
              <a:rPr lang="en-US" err="1"/>
              <a:t>porttitor</a:t>
            </a:r>
            <a:r>
              <a:rPr lang="en-US"/>
              <a:t> </a:t>
            </a:r>
            <a:r>
              <a:rPr lang="en-US" err="1"/>
              <a:t>congue</a:t>
            </a:r>
            <a:r>
              <a:rPr lang="en-US"/>
              <a:t> </a:t>
            </a:r>
            <a:r>
              <a:rPr lang="en-US" err="1"/>
              <a:t>massa</a:t>
            </a:r>
            <a:r>
              <a:rPr lang="en-US"/>
              <a:t>. </a:t>
            </a:r>
            <a:r>
              <a:rPr lang="en-US" err="1"/>
              <a:t>Fusce</a:t>
            </a:r>
            <a:r>
              <a:rPr lang="en-US"/>
              <a:t> </a:t>
            </a:r>
            <a:r>
              <a:rPr lang="en-US" err="1"/>
              <a:t>posuere</a:t>
            </a:r>
            <a:r>
              <a:rPr lang="en-US"/>
              <a:t>.</a:t>
            </a:r>
          </a:p>
          <a:p>
            <a:pPr marL="0" lvl="0" indent="0" algn="l" defTabSz="914400" rtl="0" eaLnBrk="1" latinLnBrk="0" hangingPunct="1">
              <a:lnSpc>
                <a:spcPct val="100000"/>
              </a:lnSpc>
              <a:spcBef>
                <a:spcPts val="0"/>
              </a:spcBef>
              <a:buFont typeface="Arial" panose="020B0604020202020204" pitchFamily="34" charset="0"/>
              <a:buNone/>
            </a:pPr>
            <a:endParaRPr lang="en-US"/>
          </a:p>
        </p:txBody>
      </p:sp>
      <p:sp>
        <p:nvSpPr>
          <p:cNvPr id="4" name="Picture Placeholder 4">
            <a:extLst>
              <a:ext uri="{FF2B5EF4-FFF2-40B4-BE49-F238E27FC236}">
                <a16:creationId xmlns:a16="http://schemas.microsoft.com/office/drawing/2014/main" id="{E1763347-383C-DF48-FCDC-B3C51061D40E}"/>
              </a:ext>
            </a:extLst>
          </p:cNvPr>
          <p:cNvSpPr>
            <a:spLocks noGrp="1"/>
          </p:cNvSpPr>
          <p:nvPr>
            <p:ph type="pic" sz="quarter" idx="10" hasCustomPrompt="1"/>
          </p:nvPr>
        </p:nvSpPr>
        <p:spPr>
          <a:xfrm>
            <a:off x="6413976" y="0"/>
            <a:ext cx="5778024" cy="3333186"/>
          </a:xfrm>
        </p:spPr>
        <p:txBody>
          <a:bodyPr anchor="ctr"/>
          <a:lstStyle>
            <a:lvl1pPr marL="0" indent="0" algn="ctr">
              <a:buNone/>
              <a:defRPr>
                <a:latin typeface="+mj-lt"/>
              </a:defRPr>
            </a:lvl1pPr>
          </a:lstStyle>
          <a:p>
            <a:r>
              <a:rPr lang="en-GB"/>
              <a:t>Click here to add image</a:t>
            </a:r>
          </a:p>
        </p:txBody>
      </p:sp>
      <p:sp>
        <p:nvSpPr>
          <p:cNvPr id="5" name="Picture Placeholder 4">
            <a:extLst>
              <a:ext uri="{FF2B5EF4-FFF2-40B4-BE49-F238E27FC236}">
                <a16:creationId xmlns:a16="http://schemas.microsoft.com/office/drawing/2014/main" id="{2EB7C9A5-BE5D-AA8F-B4A3-F08AD89FD2B4}"/>
              </a:ext>
            </a:extLst>
          </p:cNvPr>
          <p:cNvSpPr>
            <a:spLocks noGrp="1"/>
          </p:cNvSpPr>
          <p:nvPr>
            <p:ph type="pic" sz="quarter" idx="11" hasCustomPrompt="1"/>
          </p:nvPr>
        </p:nvSpPr>
        <p:spPr>
          <a:xfrm>
            <a:off x="6413976" y="3524815"/>
            <a:ext cx="5778024" cy="3333186"/>
          </a:xfrm>
        </p:spPr>
        <p:txBody>
          <a:bodyPr anchor="ctr"/>
          <a:lstStyle>
            <a:lvl1pPr marL="0" indent="0" algn="ctr">
              <a:buNone/>
              <a:defRPr>
                <a:latin typeface="+mj-lt"/>
              </a:defRPr>
            </a:lvl1pPr>
          </a:lstStyle>
          <a:p>
            <a:r>
              <a:rPr lang="en-GB"/>
              <a:t>Click here to add image</a:t>
            </a:r>
          </a:p>
        </p:txBody>
      </p:sp>
    </p:spTree>
    <p:extLst>
      <p:ext uri="{BB962C8B-B14F-4D97-AF65-F5344CB8AC3E}">
        <p14:creationId xmlns:p14="http://schemas.microsoft.com/office/powerpoint/2010/main" val="285096851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preserve="1" userDrawn="1">
  <p:cSld name="5_Text &amp; Image">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BC87DAA-1558-564E-EABD-98F5CF27D9AF}"/>
              </a:ext>
            </a:extLst>
          </p:cNvPr>
          <p:cNvSpPr/>
          <p:nvPr userDrawn="1"/>
        </p:nvSpPr>
        <p:spPr>
          <a:xfrm>
            <a:off x="0" y="0"/>
            <a:ext cx="12192000" cy="348626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67A9F561-2940-4CE5-AFE2-3816AE76FA3D}"/>
              </a:ext>
            </a:extLst>
          </p:cNvPr>
          <p:cNvSpPr>
            <a:spLocks noGrp="1"/>
          </p:cNvSpPr>
          <p:nvPr>
            <p:ph type="title" hasCustomPrompt="1"/>
          </p:nvPr>
        </p:nvSpPr>
        <p:spPr>
          <a:xfrm>
            <a:off x="447847" y="420861"/>
            <a:ext cx="9300211" cy="494000"/>
          </a:xfrm>
          <a:prstGeom prst="rect">
            <a:avLst/>
          </a:prstGeom>
        </p:spPr>
        <p:txBody>
          <a:bodyPr/>
          <a:lstStyle/>
          <a:p>
            <a:r>
              <a:rPr lang="en-US"/>
              <a:t>Click to add your title here</a:t>
            </a:r>
            <a:endParaRPr lang="en-GB"/>
          </a:p>
        </p:txBody>
      </p:sp>
      <p:sp>
        <p:nvSpPr>
          <p:cNvPr id="3" name="Content Placeholder 2">
            <a:extLst>
              <a:ext uri="{FF2B5EF4-FFF2-40B4-BE49-F238E27FC236}">
                <a16:creationId xmlns:a16="http://schemas.microsoft.com/office/drawing/2014/main" id="{33E907E1-513E-40F4-B472-DE4D85B2BB67}"/>
              </a:ext>
            </a:extLst>
          </p:cNvPr>
          <p:cNvSpPr>
            <a:spLocks noGrp="1"/>
          </p:cNvSpPr>
          <p:nvPr>
            <p:ph idx="1" hasCustomPrompt="1"/>
          </p:nvPr>
        </p:nvSpPr>
        <p:spPr>
          <a:xfrm>
            <a:off x="447848" y="1256460"/>
            <a:ext cx="11296304" cy="1057675"/>
          </a:xfrm>
        </p:spPr>
        <p:txBody>
          <a:bodyPr>
            <a:normAutofit/>
          </a:bodyPr>
          <a:lstStyle>
            <a:lvl1pPr marL="0" indent="0">
              <a:buNone/>
              <a:defRPr lang="en-US" sz="2000" kern="1200" dirty="0">
                <a:solidFill>
                  <a:schemeClr val="tx2"/>
                </a:solidFill>
                <a:latin typeface="+mn-lt"/>
                <a:ea typeface="+mn-ea"/>
                <a:cs typeface="+mn-cs"/>
              </a:defRPr>
            </a:lvl1pPr>
          </a:lstStyle>
          <a:p>
            <a:pPr marL="0" lvl="0" indent="0" algn="l" defTabSz="914400" rtl="0" eaLnBrk="1" latinLnBrk="0" hangingPunct="1">
              <a:lnSpc>
                <a:spcPct val="100000"/>
              </a:lnSpc>
              <a:spcBef>
                <a:spcPts val="0"/>
              </a:spcBef>
              <a:buFont typeface="Arial" panose="020B0604020202020204" pitchFamily="34" charset="0"/>
              <a:buNone/>
            </a:pPr>
            <a:r>
              <a:rPr lang="en-US"/>
              <a:t>Paragraph / bullet text goes here.</a:t>
            </a:r>
          </a:p>
          <a:p>
            <a:pPr marL="0" lvl="0" indent="0" algn="l" defTabSz="914400" rtl="0" eaLnBrk="1" latinLnBrk="0" hangingPunct="1">
              <a:lnSpc>
                <a:spcPct val="100000"/>
              </a:lnSpc>
              <a:spcBef>
                <a:spcPts val="0"/>
              </a:spcBef>
              <a:buFont typeface="Arial" panose="020B0604020202020204" pitchFamily="34" charset="0"/>
              <a:buNone/>
            </a:pPr>
            <a:endParaRPr lang="en-US"/>
          </a:p>
          <a:p>
            <a:pPr marL="0" lvl="0" indent="0" algn="l" defTabSz="914400" rtl="0" eaLnBrk="1" latinLnBrk="0" hangingPunct="1">
              <a:lnSpc>
                <a:spcPct val="100000"/>
              </a:lnSpc>
              <a:spcBef>
                <a:spcPts val="0"/>
              </a:spcBef>
              <a:buFont typeface="Arial" panose="020B0604020202020204" pitchFamily="34" charset="0"/>
              <a:buNone/>
            </a:pPr>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a:t>
            </a:r>
          </a:p>
        </p:txBody>
      </p:sp>
      <p:sp>
        <p:nvSpPr>
          <p:cNvPr id="5" name="Picture Placeholder 4">
            <a:extLst>
              <a:ext uri="{FF2B5EF4-FFF2-40B4-BE49-F238E27FC236}">
                <a16:creationId xmlns:a16="http://schemas.microsoft.com/office/drawing/2014/main" id="{120E7219-E509-33D4-0CB5-C6CAA61C8A04}"/>
              </a:ext>
            </a:extLst>
          </p:cNvPr>
          <p:cNvSpPr>
            <a:spLocks noGrp="1"/>
          </p:cNvSpPr>
          <p:nvPr>
            <p:ph type="pic" sz="quarter" idx="10" hasCustomPrompt="1"/>
          </p:nvPr>
        </p:nvSpPr>
        <p:spPr>
          <a:xfrm>
            <a:off x="1" y="2655734"/>
            <a:ext cx="3889716" cy="2687638"/>
          </a:xfrm>
        </p:spPr>
        <p:txBody>
          <a:bodyPr anchor="ctr"/>
          <a:lstStyle>
            <a:lvl1pPr marL="0" indent="0" algn="ctr">
              <a:buNone/>
              <a:defRPr>
                <a:latin typeface="+mj-lt"/>
              </a:defRPr>
            </a:lvl1pPr>
          </a:lstStyle>
          <a:p>
            <a:r>
              <a:rPr lang="en-GB"/>
              <a:t>Click here to add image</a:t>
            </a:r>
          </a:p>
        </p:txBody>
      </p:sp>
      <p:sp>
        <p:nvSpPr>
          <p:cNvPr id="4" name="Picture Placeholder 4">
            <a:extLst>
              <a:ext uri="{FF2B5EF4-FFF2-40B4-BE49-F238E27FC236}">
                <a16:creationId xmlns:a16="http://schemas.microsoft.com/office/drawing/2014/main" id="{85729515-CFCA-813C-0800-D6BC5FF86515}"/>
              </a:ext>
            </a:extLst>
          </p:cNvPr>
          <p:cNvSpPr>
            <a:spLocks noGrp="1"/>
          </p:cNvSpPr>
          <p:nvPr>
            <p:ph type="pic" sz="quarter" idx="11" hasCustomPrompt="1"/>
          </p:nvPr>
        </p:nvSpPr>
        <p:spPr>
          <a:xfrm>
            <a:off x="4151142" y="2655734"/>
            <a:ext cx="3889716" cy="2687638"/>
          </a:xfrm>
        </p:spPr>
        <p:txBody>
          <a:bodyPr anchor="ctr"/>
          <a:lstStyle>
            <a:lvl1pPr marL="0" indent="0" algn="ctr">
              <a:buNone/>
              <a:defRPr>
                <a:latin typeface="+mj-lt"/>
              </a:defRPr>
            </a:lvl1pPr>
          </a:lstStyle>
          <a:p>
            <a:r>
              <a:rPr lang="en-GB"/>
              <a:t>Click here to add image</a:t>
            </a:r>
          </a:p>
        </p:txBody>
      </p:sp>
      <p:sp>
        <p:nvSpPr>
          <p:cNvPr id="7" name="Picture Placeholder 4">
            <a:extLst>
              <a:ext uri="{FF2B5EF4-FFF2-40B4-BE49-F238E27FC236}">
                <a16:creationId xmlns:a16="http://schemas.microsoft.com/office/drawing/2014/main" id="{AC40027D-7BEC-F002-D30A-0554C789B449}"/>
              </a:ext>
            </a:extLst>
          </p:cNvPr>
          <p:cNvSpPr>
            <a:spLocks noGrp="1"/>
          </p:cNvSpPr>
          <p:nvPr>
            <p:ph type="pic" sz="quarter" idx="12" hasCustomPrompt="1"/>
          </p:nvPr>
        </p:nvSpPr>
        <p:spPr>
          <a:xfrm>
            <a:off x="8302283" y="2655734"/>
            <a:ext cx="3889716" cy="2687638"/>
          </a:xfrm>
        </p:spPr>
        <p:txBody>
          <a:bodyPr anchor="ctr"/>
          <a:lstStyle>
            <a:lvl1pPr marL="0" indent="0" algn="ctr">
              <a:buNone/>
              <a:defRPr>
                <a:latin typeface="+mj-lt"/>
              </a:defRPr>
            </a:lvl1pPr>
          </a:lstStyle>
          <a:p>
            <a:r>
              <a:rPr lang="en-GB"/>
              <a:t>Click here to add image</a:t>
            </a:r>
          </a:p>
        </p:txBody>
      </p:sp>
      <p:sp>
        <p:nvSpPr>
          <p:cNvPr id="12" name="Content Placeholder 2">
            <a:extLst>
              <a:ext uri="{FF2B5EF4-FFF2-40B4-BE49-F238E27FC236}">
                <a16:creationId xmlns:a16="http://schemas.microsoft.com/office/drawing/2014/main" id="{21183561-5D5A-647B-7CF3-01035584C950}"/>
              </a:ext>
            </a:extLst>
          </p:cNvPr>
          <p:cNvSpPr>
            <a:spLocks noGrp="1"/>
          </p:cNvSpPr>
          <p:nvPr>
            <p:ph idx="13" hasCustomPrompt="1"/>
          </p:nvPr>
        </p:nvSpPr>
        <p:spPr>
          <a:xfrm>
            <a:off x="447848" y="5530694"/>
            <a:ext cx="11296304" cy="1057675"/>
          </a:xfrm>
        </p:spPr>
        <p:txBody>
          <a:bodyPr>
            <a:normAutofit/>
          </a:bodyPr>
          <a:lstStyle>
            <a:lvl1pPr marL="0" indent="0">
              <a:buNone/>
              <a:defRPr lang="en-US" sz="2000" kern="1200" dirty="0">
                <a:solidFill>
                  <a:schemeClr val="tx2"/>
                </a:solidFill>
                <a:latin typeface="+mn-lt"/>
                <a:ea typeface="+mn-ea"/>
                <a:cs typeface="+mn-cs"/>
              </a:defRPr>
            </a:lvl1pPr>
          </a:lstStyle>
          <a:p>
            <a:pPr marL="0" lvl="0" indent="0" algn="l" defTabSz="914400" rtl="0" eaLnBrk="1" latinLnBrk="0" hangingPunct="1">
              <a:lnSpc>
                <a:spcPct val="100000"/>
              </a:lnSpc>
              <a:spcBef>
                <a:spcPts val="0"/>
              </a:spcBef>
              <a:buFont typeface="Arial" panose="020B0604020202020204" pitchFamily="34" charset="0"/>
              <a:buNone/>
            </a:pPr>
            <a:r>
              <a:rPr lang="en-US"/>
              <a:t>Paragraph / bullet text goes here.</a:t>
            </a:r>
          </a:p>
          <a:p>
            <a:pPr marL="0" lvl="0" indent="0" algn="l" defTabSz="914400" rtl="0" eaLnBrk="1" latinLnBrk="0" hangingPunct="1">
              <a:lnSpc>
                <a:spcPct val="100000"/>
              </a:lnSpc>
              <a:spcBef>
                <a:spcPts val="0"/>
              </a:spcBef>
              <a:buFont typeface="Arial" panose="020B0604020202020204" pitchFamily="34" charset="0"/>
              <a:buNone/>
            </a:pPr>
            <a:endParaRPr lang="en-US"/>
          </a:p>
          <a:p>
            <a:pPr marL="0" lvl="0" indent="0" algn="l" defTabSz="914400" rtl="0" eaLnBrk="1" latinLnBrk="0" hangingPunct="1">
              <a:lnSpc>
                <a:spcPct val="100000"/>
              </a:lnSpc>
              <a:spcBef>
                <a:spcPts val="0"/>
              </a:spcBef>
              <a:buFont typeface="Arial" panose="020B0604020202020204" pitchFamily="34" charset="0"/>
              <a:buNone/>
            </a:pPr>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a:t>
            </a:r>
          </a:p>
        </p:txBody>
      </p:sp>
    </p:spTree>
    <p:extLst>
      <p:ext uri="{BB962C8B-B14F-4D97-AF65-F5344CB8AC3E}">
        <p14:creationId xmlns:p14="http://schemas.microsoft.com/office/powerpoint/2010/main" val="230209362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preserve="1" userDrawn="1">
  <p:cSld name="1_Statement &amp; Tex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F434DB3-5419-D527-6E3B-1F89BE833BB9}"/>
              </a:ext>
            </a:extLst>
          </p:cNvPr>
          <p:cNvSpPr/>
          <p:nvPr userDrawn="1"/>
        </p:nvSpPr>
        <p:spPr>
          <a:xfrm>
            <a:off x="0" y="1730326"/>
            <a:ext cx="6240087" cy="5127673"/>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 name="Picture 5">
            <a:extLst>
              <a:ext uri="{FF2B5EF4-FFF2-40B4-BE49-F238E27FC236}">
                <a16:creationId xmlns:a16="http://schemas.microsoft.com/office/drawing/2014/main" id="{CD12A91B-9A64-F575-77EB-ECAE92F03BC2}"/>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l="1" t="-1773" r="-3331"/>
          <a:stretch/>
        </p:blipFill>
        <p:spPr>
          <a:xfrm>
            <a:off x="4391284" y="1491175"/>
            <a:ext cx="2152390" cy="1653545"/>
          </a:xfrm>
          <a:prstGeom prst="rect">
            <a:avLst/>
          </a:prstGeom>
        </p:spPr>
      </p:pic>
      <p:pic>
        <p:nvPicPr>
          <p:cNvPr id="7" name="Picture 5">
            <a:extLst>
              <a:ext uri="{FF2B5EF4-FFF2-40B4-BE49-F238E27FC236}">
                <a16:creationId xmlns:a16="http://schemas.microsoft.com/office/drawing/2014/main" id="{06772712-6127-4C5C-4804-4A5F1022A551}"/>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13799" r="11244"/>
          <a:stretch/>
        </p:blipFill>
        <p:spPr>
          <a:xfrm rot="10800000">
            <a:off x="-9390" y="5457457"/>
            <a:ext cx="1848803" cy="1400541"/>
          </a:xfrm>
          <a:prstGeom prst="rect">
            <a:avLst/>
          </a:prstGeom>
        </p:spPr>
      </p:pic>
      <p:sp>
        <p:nvSpPr>
          <p:cNvPr id="2" name="Title 1">
            <a:extLst>
              <a:ext uri="{FF2B5EF4-FFF2-40B4-BE49-F238E27FC236}">
                <a16:creationId xmlns:a16="http://schemas.microsoft.com/office/drawing/2014/main" id="{1E1CA9F2-7D23-4551-A6E0-F9D73CD7615C}"/>
              </a:ext>
            </a:extLst>
          </p:cNvPr>
          <p:cNvSpPr>
            <a:spLocks noGrp="1"/>
          </p:cNvSpPr>
          <p:nvPr>
            <p:ph type="title" hasCustomPrompt="1"/>
          </p:nvPr>
        </p:nvSpPr>
        <p:spPr>
          <a:xfrm>
            <a:off x="447850" y="459971"/>
            <a:ext cx="5648150" cy="1031204"/>
          </a:xfrm>
          <a:prstGeom prst="rect">
            <a:avLst/>
          </a:prstGeom>
        </p:spPr>
        <p:txBody>
          <a:bodyPr anchor="t"/>
          <a:lstStyle>
            <a:lvl1pPr algn="l">
              <a:defRPr/>
            </a:lvl1pPr>
          </a:lstStyle>
          <a:p>
            <a:r>
              <a:rPr lang="en-US"/>
              <a:t>Click to add your title here</a:t>
            </a:r>
            <a:endParaRPr lang="en-GB"/>
          </a:p>
        </p:txBody>
      </p:sp>
      <p:sp>
        <p:nvSpPr>
          <p:cNvPr id="3" name="Content Placeholder 2">
            <a:extLst>
              <a:ext uri="{FF2B5EF4-FFF2-40B4-BE49-F238E27FC236}">
                <a16:creationId xmlns:a16="http://schemas.microsoft.com/office/drawing/2014/main" id="{7DD9EC38-6220-4917-8323-3563EAA6111D}"/>
              </a:ext>
            </a:extLst>
          </p:cNvPr>
          <p:cNvSpPr>
            <a:spLocks noGrp="1"/>
          </p:cNvSpPr>
          <p:nvPr>
            <p:ph idx="1" hasCustomPrompt="1"/>
          </p:nvPr>
        </p:nvSpPr>
        <p:spPr>
          <a:xfrm>
            <a:off x="6543674" y="459971"/>
            <a:ext cx="5200475" cy="5716991"/>
          </a:xfrm>
        </p:spPr>
        <p:txBody>
          <a:bodyPr>
            <a:noAutofit/>
          </a:bodyPr>
          <a:lstStyle>
            <a:lvl1pPr marL="0" indent="0">
              <a:buNone/>
              <a:defRPr lang="en-US" sz="2000" kern="1200" dirty="0">
                <a:solidFill>
                  <a:schemeClr val="tx2"/>
                </a:solidFill>
                <a:latin typeface="+mn-lt"/>
                <a:ea typeface="+mn-ea"/>
                <a:cs typeface="+mn-cs"/>
              </a:defRPr>
            </a:lvl1pPr>
            <a:lvl2pPr marL="457200" indent="0">
              <a:buNone/>
              <a:defRPr/>
            </a:lvl2pPr>
            <a:lvl3pPr marL="914400" indent="0">
              <a:buNone/>
              <a:defRPr/>
            </a:lvl3pPr>
            <a:lvl4pPr marL="1371600" indent="0">
              <a:buNone/>
              <a:defRPr/>
            </a:lvl4pPr>
            <a:lvl5pPr marL="1828800" indent="0">
              <a:buNone/>
              <a:defRPr/>
            </a:lvl5pPr>
          </a:lstStyle>
          <a:p>
            <a:pPr marL="0" lvl="0" indent="0" algn="l" defTabSz="914400" rtl="0" eaLnBrk="1" latinLnBrk="0" hangingPunct="1">
              <a:lnSpc>
                <a:spcPct val="100000"/>
              </a:lnSpc>
              <a:spcBef>
                <a:spcPts val="0"/>
              </a:spcBef>
              <a:buFont typeface="Arial" panose="020B0604020202020204" pitchFamily="34" charset="0"/>
              <a:buNone/>
            </a:pPr>
            <a:r>
              <a:rPr lang="en-US"/>
              <a:t>Paragraph / bullet text goes here.</a:t>
            </a:r>
          </a:p>
          <a:p>
            <a:pPr marL="0" lvl="0" indent="0" algn="l" defTabSz="914400" rtl="0" eaLnBrk="1" latinLnBrk="0" hangingPunct="1">
              <a:lnSpc>
                <a:spcPct val="100000"/>
              </a:lnSpc>
              <a:spcBef>
                <a:spcPts val="0"/>
              </a:spcBef>
              <a:buFont typeface="Arial" panose="020B0604020202020204" pitchFamily="34" charset="0"/>
              <a:buNone/>
            </a:pPr>
            <a:endParaRPr lang="en-US"/>
          </a:p>
          <a:p>
            <a:pPr marL="0" lvl="0" indent="0" algn="l" defTabSz="914400" rtl="0" eaLnBrk="1" latinLnBrk="0" hangingPunct="1">
              <a:lnSpc>
                <a:spcPct val="100000"/>
              </a:lnSpc>
              <a:spcBef>
                <a:spcPts val="0"/>
              </a:spcBef>
              <a:buFont typeface="Arial" panose="020B0604020202020204" pitchFamily="34" charset="0"/>
              <a:buNone/>
            </a:pPr>
            <a:r>
              <a:rPr lang="en-US"/>
              <a:t>Lorem ipsum dolor sit amet, consectetuer adipiscing elit. Maecenas porttitor congue massa. Fusce posuere, magna sed pulvinar ultricies, purus lectus malesuada libero, sit amet commodo magna eros quis urna.</a:t>
            </a:r>
          </a:p>
          <a:p>
            <a:pPr marL="0" lvl="0" indent="0" algn="l" defTabSz="914400" rtl="0" eaLnBrk="1" latinLnBrk="0" hangingPunct="1">
              <a:lnSpc>
                <a:spcPct val="100000"/>
              </a:lnSpc>
              <a:spcBef>
                <a:spcPts val="0"/>
              </a:spcBef>
              <a:buFont typeface="Arial" panose="020B0604020202020204" pitchFamily="34" charset="0"/>
              <a:buNone/>
            </a:pPr>
            <a:endParaRPr lang="en-US"/>
          </a:p>
          <a:p>
            <a:pPr marL="0" lvl="0" indent="0" algn="l" defTabSz="914400" rtl="0" eaLnBrk="1" latinLnBrk="0" hangingPunct="1">
              <a:lnSpc>
                <a:spcPct val="100000"/>
              </a:lnSpc>
              <a:spcBef>
                <a:spcPts val="0"/>
              </a:spcBef>
              <a:buFont typeface="Arial" panose="020B0604020202020204" pitchFamily="34" charset="0"/>
              <a:buNone/>
            </a:pPr>
            <a:r>
              <a:rPr lang="en-US"/>
              <a:t>Nunc viverra imperdiet enim. Fusce est. Vivamus a tellus.</a:t>
            </a:r>
          </a:p>
          <a:p>
            <a:pPr marL="0" lvl="0" indent="0" algn="l" defTabSz="914400" rtl="0" eaLnBrk="1" latinLnBrk="0" hangingPunct="1">
              <a:lnSpc>
                <a:spcPct val="100000"/>
              </a:lnSpc>
              <a:spcBef>
                <a:spcPts val="0"/>
              </a:spcBef>
              <a:buFont typeface="Arial" panose="020B0604020202020204" pitchFamily="34" charset="0"/>
              <a:buNone/>
            </a:pPr>
            <a:endParaRPr lang="en-US"/>
          </a:p>
          <a:p>
            <a:pPr marL="0" lvl="0" indent="0" algn="l" defTabSz="914400" rtl="0" eaLnBrk="1" latinLnBrk="0" hangingPunct="1">
              <a:lnSpc>
                <a:spcPct val="100000"/>
              </a:lnSpc>
              <a:spcBef>
                <a:spcPts val="0"/>
              </a:spcBef>
              <a:buFont typeface="Arial" panose="020B0604020202020204" pitchFamily="34" charset="0"/>
              <a:buNone/>
            </a:pPr>
            <a:r>
              <a:rPr lang="en-US"/>
              <a:t>Pellentesque habitant morbi tristique senectus et netus et malesuada fames ac turpis egestas. Proin pharetra nonummy pede. Mauris et </a:t>
            </a:r>
            <a:r>
              <a:rPr lang="en-US" err="1"/>
              <a:t>orci</a:t>
            </a:r>
            <a:r>
              <a:rPr lang="en-US"/>
              <a:t>.</a:t>
            </a:r>
          </a:p>
          <a:p>
            <a:pPr marL="0" lvl="0" indent="0" algn="l" defTabSz="914400" rtl="0" eaLnBrk="1" latinLnBrk="0" hangingPunct="1">
              <a:lnSpc>
                <a:spcPct val="100000"/>
              </a:lnSpc>
              <a:spcBef>
                <a:spcPts val="0"/>
              </a:spcBef>
              <a:buFont typeface="Arial" panose="020B0604020202020204" pitchFamily="34" charset="0"/>
              <a:buNone/>
            </a:pPr>
            <a:endParaRPr lang="en-US"/>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a:t>Nunc </a:t>
            </a:r>
            <a:r>
              <a:rPr lang="en-US" err="1"/>
              <a:t>viverra</a:t>
            </a:r>
            <a:r>
              <a:rPr lang="en-US"/>
              <a:t> </a:t>
            </a:r>
            <a:r>
              <a:rPr lang="en-US" err="1"/>
              <a:t>imperdiet</a:t>
            </a:r>
            <a:r>
              <a:rPr lang="en-US"/>
              <a:t> </a:t>
            </a:r>
            <a:r>
              <a:rPr lang="en-US" err="1"/>
              <a:t>enim</a:t>
            </a:r>
            <a:r>
              <a:rPr lang="en-US"/>
              <a:t>. </a:t>
            </a:r>
            <a:r>
              <a:rPr lang="en-US" err="1"/>
              <a:t>Fusce</a:t>
            </a:r>
            <a:r>
              <a:rPr lang="en-US"/>
              <a:t> est. </a:t>
            </a:r>
            <a:r>
              <a:rPr lang="en-US" err="1"/>
              <a:t>Vivamus</a:t>
            </a:r>
            <a:r>
              <a:rPr lang="en-US"/>
              <a:t> a </a:t>
            </a:r>
            <a:r>
              <a:rPr lang="en-US" err="1"/>
              <a:t>tellus</a:t>
            </a:r>
            <a:r>
              <a:rPr lang="en-US"/>
              <a:t>.</a:t>
            </a:r>
          </a:p>
          <a:p>
            <a:pPr marL="0" lvl="0" indent="0" algn="l" defTabSz="914400" rtl="0" eaLnBrk="1" latinLnBrk="0" hangingPunct="1">
              <a:lnSpc>
                <a:spcPct val="100000"/>
              </a:lnSpc>
              <a:spcBef>
                <a:spcPts val="0"/>
              </a:spcBef>
              <a:buFont typeface="Arial" panose="020B0604020202020204" pitchFamily="34" charset="0"/>
              <a:buNone/>
            </a:pPr>
            <a:endParaRPr lang="en-US"/>
          </a:p>
        </p:txBody>
      </p:sp>
      <p:sp>
        <p:nvSpPr>
          <p:cNvPr id="8" name="Content Placeholder 7">
            <a:extLst>
              <a:ext uri="{FF2B5EF4-FFF2-40B4-BE49-F238E27FC236}">
                <a16:creationId xmlns:a16="http://schemas.microsoft.com/office/drawing/2014/main" id="{2DCD4A25-4C7B-4322-A6D6-27E9DDF06E2E}"/>
              </a:ext>
            </a:extLst>
          </p:cNvPr>
          <p:cNvSpPr>
            <a:spLocks noGrp="1"/>
          </p:cNvSpPr>
          <p:nvPr>
            <p:ph sz="quarter" idx="10" hasCustomPrompt="1"/>
          </p:nvPr>
        </p:nvSpPr>
        <p:spPr>
          <a:xfrm>
            <a:off x="447675" y="2405575"/>
            <a:ext cx="5648325" cy="3664634"/>
          </a:xfrm>
        </p:spPr>
        <p:txBody>
          <a:bodyPr anchor="ctr">
            <a:noAutofit/>
          </a:bodyPr>
          <a:lstStyle>
            <a:lvl1pPr marL="0" indent="0" algn="l">
              <a:buNone/>
              <a:defRPr sz="3200" b="0">
                <a:solidFill>
                  <a:schemeClr val="tx2"/>
                </a:solidFill>
                <a:latin typeface="+mj-lt"/>
              </a:defRPr>
            </a:lvl1pPr>
            <a:lvl2pPr marL="457200" indent="0" algn="ctr">
              <a:buNone/>
              <a:defRPr sz="6000" b="1">
                <a:solidFill>
                  <a:schemeClr val="bg2"/>
                </a:solidFill>
                <a:latin typeface="+mj-lt"/>
              </a:defRPr>
            </a:lvl2pPr>
            <a:lvl3pPr marL="914400" indent="0" algn="ctr">
              <a:buNone/>
              <a:defRPr sz="6000" b="1">
                <a:solidFill>
                  <a:schemeClr val="bg2"/>
                </a:solidFill>
                <a:latin typeface="+mj-lt"/>
              </a:defRPr>
            </a:lvl3pPr>
            <a:lvl4pPr marL="1371600" indent="0" algn="ctr">
              <a:buNone/>
              <a:defRPr sz="6000" b="1">
                <a:solidFill>
                  <a:schemeClr val="bg2"/>
                </a:solidFill>
                <a:latin typeface="+mj-lt"/>
              </a:defRPr>
            </a:lvl4pPr>
            <a:lvl5pPr marL="1828800" indent="0" algn="ctr">
              <a:buNone/>
              <a:defRPr sz="6000" b="1">
                <a:solidFill>
                  <a:schemeClr val="bg2"/>
                </a:solidFill>
                <a:latin typeface="+mj-lt"/>
              </a:defRPr>
            </a:lvl5pPr>
          </a:lstStyle>
          <a:p>
            <a:pPr lvl="0"/>
            <a:r>
              <a:rPr lang="en-US"/>
              <a:t>“Statement / Quote goes here”</a:t>
            </a:r>
            <a:endParaRPr lang="en-GB"/>
          </a:p>
        </p:txBody>
      </p:sp>
    </p:spTree>
    <p:extLst>
      <p:ext uri="{BB962C8B-B14F-4D97-AF65-F5344CB8AC3E}">
        <p14:creationId xmlns:p14="http://schemas.microsoft.com/office/powerpoint/2010/main" val="42191781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1_Title &amp; Images">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5026D80A-534E-D6E4-7AE0-A8EF3EBDC8DE}"/>
              </a:ext>
            </a:extLst>
          </p:cNvPr>
          <p:cNvSpPr/>
          <p:nvPr userDrawn="1"/>
        </p:nvSpPr>
        <p:spPr>
          <a:xfrm>
            <a:off x="0" y="1181686"/>
            <a:ext cx="12192000" cy="455089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71D3C7E0-B204-4C21-BA88-79598D5E8FB6}"/>
              </a:ext>
            </a:extLst>
          </p:cNvPr>
          <p:cNvSpPr>
            <a:spLocks noGrp="1"/>
          </p:cNvSpPr>
          <p:nvPr>
            <p:ph type="title" hasCustomPrompt="1"/>
          </p:nvPr>
        </p:nvSpPr>
        <p:spPr>
          <a:xfrm>
            <a:off x="622955" y="1600508"/>
            <a:ext cx="4885555" cy="1408015"/>
          </a:xfrm>
          <a:prstGeom prst="rect">
            <a:avLst/>
          </a:prstGeom>
        </p:spPr>
        <p:txBody>
          <a:bodyPr/>
          <a:lstStyle>
            <a:lvl1pPr>
              <a:defRPr/>
            </a:lvl1pPr>
          </a:lstStyle>
          <a:p>
            <a:r>
              <a:rPr lang="en-US"/>
              <a:t>Click to add your title here</a:t>
            </a:r>
            <a:endParaRPr lang="en-GB"/>
          </a:p>
        </p:txBody>
      </p:sp>
      <p:sp>
        <p:nvSpPr>
          <p:cNvPr id="38" name="Content Placeholder 2">
            <a:extLst>
              <a:ext uri="{FF2B5EF4-FFF2-40B4-BE49-F238E27FC236}">
                <a16:creationId xmlns:a16="http://schemas.microsoft.com/office/drawing/2014/main" id="{8C33A18D-D6F9-45BD-A1D7-394C01EAAAC1}"/>
              </a:ext>
            </a:extLst>
          </p:cNvPr>
          <p:cNvSpPr>
            <a:spLocks noGrp="1"/>
          </p:cNvSpPr>
          <p:nvPr>
            <p:ph idx="1" hasCustomPrompt="1"/>
          </p:nvPr>
        </p:nvSpPr>
        <p:spPr>
          <a:xfrm>
            <a:off x="622954" y="3318101"/>
            <a:ext cx="4885555" cy="1939391"/>
          </a:xfrm>
        </p:spPr>
        <p:txBody>
          <a:bodyPr>
            <a:noAutofit/>
          </a:bodyPr>
          <a:lstStyle>
            <a:lvl1pPr marL="0" indent="0">
              <a:lnSpc>
                <a:spcPct val="100000"/>
              </a:lnSpc>
              <a:spcBef>
                <a:spcPts val="0"/>
              </a:spcBef>
              <a:buNone/>
              <a:defRPr sz="2000"/>
            </a:lvl1pPr>
          </a:lstStyle>
          <a:p>
            <a:pPr lvl="0"/>
            <a:r>
              <a:rPr lang="en-US"/>
              <a:t>Paragraph / bullet text goes here.</a:t>
            </a:r>
          </a:p>
          <a:p>
            <a:pPr lvl="0"/>
            <a:endParaRPr lang="en-US"/>
          </a:p>
          <a:p>
            <a:pPr lvl="0"/>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Maecenas </a:t>
            </a:r>
            <a:r>
              <a:rPr lang="en-US" err="1"/>
              <a:t>porttitor</a:t>
            </a:r>
            <a:r>
              <a:rPr lang="en-US"/>
              <a:t> </a:t>
            </a:r>
            <a:r>
              <a:rPr lang="en-US" err="1"/>
              <a:t>congue</a:t>
            </a:r>
            <a:r>
              <a:rPr lang="en-US"/>
              <a:t> </a:t>
            </a:r>
            <a:r>
              <a:rPr lang="en-US" err="1"/>
              <a:t>massa</a:t>
            </a:r>
            <a:r>
              <a:rPr lang="en-US"/>
              <a:t>. </a:t>
            </a:r>
          </a:p>
        </p:txBody>
      </p:sp>
      <p:sp>
        <p:nvSpPr>
          <p:cNvPr id="12" name="Picture Placeholder 4">
            <a:extLst>
              <a:ext uri="{FF2B5EF4-FFF2-40B4-BE49-F238E27FC236}">
                <a16:creationId xmlns:a16="http://schemas.microsoft.com/office/drawing/2014/main" id="{38E0EF61-EEA6-1A85-5B42-549C4B1FEA49}"/>
              </a:ext>
            </a:extLst>
          </p:cNvPr>
          <p:cNvSpPr>
            <a:spLocks noGrp="1"/>
          </p:cNvSpPr>
          <p:nvPr>
            <p:ph type="pic" sz="quarter" idx="21" hasCustomPrompt="1"/>
          </p:nvPr>
        </p:nvSpPr>
        <p:spPr>
          <a:xfrm>
            <a:off x="5892018" y="1600509"/>
            <a:ext cx="1724262" cy="1724262"/>
          </a:xfrm>
          <a:prstGeom prst="rect">
            <a:avLst/>
          </a:prstGeom>
          <a:noFill/>
          <a:ln w="127000">
            <a:noFill/>
            <a:prstDash val="dash"/>
          </a:ln>
        </p:spPr>
        <p:txBody>
          <a:bodyPr anchor="ctr">
            <a:noAutofit/>
          </a:bodyPr>
          <a:lstStyle>
            <a:lvl1pPr marL="0" indent="0" algn="l">
              <a:buNone/>
              <a:defRPr sz="1400" b="0" cap="all" baseline="0">
                <a:solidFill>
                  <a:schemeClr val="tx2"/>
                </a:solidFill>
                <a:latin typeface="+mj-lt"/>
              </a:defRPr>
            </a:lvl1pPr>
          </a:lstStyle>
          <a:p>
            <a:r>
              <a:rPr lang="en-GB"/>
              <a:t>Click here to add image</a:t>
            </a:r>
          </a:p>
        </p:txBody>
      </p:sp>
      <p:sp>
        <p:nvSpPr>
          <p:cNvPr id="14" name="Picture Placeholder 4">
            <a:extLst>
              <a:ext uri="{FF2B5EF4-FFF2-40B4-BE49-F238E27FC236}">
                <a16:creationId xmlns:a16="http://schemas.microsoft.com/office/drawing/2014/main" id="{B125C554-EC40-22F7-6349-D383219E9F77}"/>
              </a:ext>
            </a:extLst>
          </p:cNvPr>
          <p:cNvSpPr>
            <a:spLocks noGrp="1"/>
          </p:cNvSpPr>
          <p:nvPr>
            <p:ph type="pic" sz="quarter" idx="22" hasCustomPrompt="1"/>
          </p:nvPr>
        </p:nvSpPr>
        <p:spPr>
          <a:xfrm>
            <a:off x="5892018" y="3533230"/>
            <a:ext cx="1724262" cy="1724262"/>
          </a:xfrm>
          <a:prstGeom prst="rect">
            <a:avLst/>
          </a:prstGeom>
          <a:noFill/>
          <a:ln w="127000">
            <a:noFill/>
            <a:prstDash val="dash"/>
          </a:ln>
        </p:spPr>
        <p:txBody>
          <a:bodyPr anchor="ctr">
            <a:noAutofit/>
          </a:bodyPr>
          <a:lstStyle>
            <a:lvl1pPr marL="0" indent="0" algn="l">
              <a:buNone/>
              <a:defRPr sz="1400" b="0" cap="all" baseline="0">
                <a:solidFill>
                  <a:schemeClr val="tx2"/>
                </a:solidFill>
                <a:latin typeface="+mj-lt"/>
              </a:defRPr>
            </a:lvl1pPr>
          </a:lstStyle>
          <a:p>
            <a:r>
              <a:rPr lang="en-GB"/>
              <a:t>Click here to add image</a:t>
            </a:r>
          </a:p>
        </p:txBody>
      </p:sp>
      <p:sp>
        <p:nvSpPr>
          <p:cNvPr id="16" name="Picture Placeholder 4">
            <a:extLst>
              <a:ext uri="{FF2B5EF4-FFF2-40B4-BE49-F238E27FC236}">
                <a16:creationId xmlns:a16="http://schemas.microsoft.com/office/drawing/2014/main" id="{B5E8CBF9-6762-18EE-89EE-15B558715E51}"/>
              </a:ext>
            </a:extLst>
          </p:cNvPr>
          <p:cNvSpPr>
            <a:spLocks noGrp="1"/>
          </p:cNvSpPr>
          <p:nvPr>
            <p:ph type="pic" sz="quarter" idx="23" hasCustomPrompt="1"/>
          </p:nvPr>
        </p:nvSpPr>
        <p:spPr>
          <a:xfrm>
            <a:off x="7844707" y="1600509"/>
            <a:ext cx="1724262" cy="1724262"/>
          </a:xfrm>
          <a:prstGeom prst="rect">
            <a:avLst/>
          </a:prstGeom>
          <a:noFill/>
          <a:ln w="127000">
            <a:noFill/>
            <a:prstDash val="dash"/>
          </a:ln>
        </p:spPr>
        <p:txBody>
          <a:bodyPr anchor="ctr">
            <a:noAutofit/>
          </a:bodyPr>
          <a:lstStyle>
            <a:lvl1pPr marL="0" indent="0" algn="l">
              <a:buNone/>
              <a:defRPr sz="1400" b="0" cap="all" baseline="0">
                <a:solidFill>
                  <a:schemeClr val="tx2"/>
                </a:solidFill>
                <a:latin typeface="+mj-lt"/>
              </a:defRPr>
            </a:lvl1pPr>
          </a:lstStyle>
          <a:p>
            <a:r>
              <a:rPr lang="en-GB"/>
              <a:t>Click here to add image</a:t>
            </a:r>
          </a:p>
        </p:txBody>
      </p:sp>
      <p:sp>
        <p:nvSpPr>
          <p:cNvPr id="18" name="Picture Placeholder 4">
            <a:extLst>
              <a:ext uri="{FF2B5EF4-FFF2-40B4-BE49-F238E27FC236}">
                <a16:creationId xmlns:a16="http://schemas.microsoft.com/office/drawing/2014/main" id="{7669801F-1A79-3585-16FE-E5B5AC75EFBC}"/>
              </a:ext>
            </a:extLst>
          </p:cNvPr>
          <p:cNvSpPr>
            <a:spLocks noGrp="1"/>
          </p:cNvSpPr>
          <p:nvPr>
            <p:ph type="pic" sz="quarter" idx="24" hasCustomPrompt="1"/>
          </p:nvPr>
        </p:nvSpPr>
        <p:spPr>
          <a:xfrm>
            <a:off x="7844707" y="3533230"/>
            <a:ext cx="1724262" cy="1724262"/>
          </a:xfrm>
          <a:prstGeom prst="rect">
            <a:avLst/>
          </a:prstGeom>
          <a:noFill/>
          <a:ln w="127000">
            <a:noFill/>
            <a:prstDash val="dash"/>
          </a:ln>
        </p:spPr>
        <p:txBody>
          <a:bodyPr anchor="ctr">
            <a:noAutofit/>
          </a:bodyPr>
          <a:lstStyle>
            <a:lvl1pPr marL="0" indent="0" algn="l">
              <a:buNone/>
              <a:defRPr sz="1400" b="0" cap="all" baseline="0">
                <a:solidFill>
                  <a:schemeClr val="tx2"/>
                </a:solidFill>
                <a:latin typeface="+mj-lt"/>
              </a:defRPr>
            </a:lvl1pPr>
          </a:lstStyle>
          <a:p>
            <a:r>
              <a:rPr lang="en-GB"/>
              <a:t>Click here to add image</a:t>
            </a:r>
          </a:p>
        </p:txBody>
      </p:sp>
      <p:sp>
        <p:nvSpPr>
          <p:cNvPr id="20" name="Picture Placeholder 4">
            <a:extLst>
              <a:ext uri="{FF2B5EF4-FFF2-40B4-BE49-F238E27FC236}">
                <a16:creationId xmlns:a16="http://schemas.microsoft.com/office/drawing/2014/main" id="{AC190041-B57B-E41D-B3B6-7CE677BBD951}"/>
              </a:ext>
            </a:extLst>
          </p:cNvPr>
          <p:cNvSpPr>
            <a:spLocks noGrp="1"/>
          </p:cNvSpPr>
          <p:nvPr>
            <p:ph type="pic" sz="quarter" idx="25" hasCustomPrompt="1"/>
          </p:nvPr>
        </p:nvSpPr>
        <p:spPr>
          <a:xfrm>
            <a:off x="9797396" y="1600508"/>
            <a:ext cx="1724262" cy="1724262"/>
          </a:xfrm>
          <a:prstGeom prst="rect">
            <a:avLst/>
          </a:prstGeom>
          <a:noFill/>
          <a:ln w="127000">
            <a:noFill/>
            <a:prstDash val="dash"/>
          </a:ln>
        </p:spPr>
        <p:txBody>
          <a:bodyPr anchor="ctr">
            <a:noAutofit/>
          </a:bodyPr>
          <a:lstStyle>
            <a:lvl1pPr marL="0" indent="0" algn="l">
              <a:buNone/>
              <a:defRPr sz="1400" b="0" cap="all" baseline="0">
                <a:solidFill>
                  <a:schemeClr val="tx2"/>
                </a:solidFill>
                <a:latin typeface="+mj-lt"/>
              </a:defRPr>
            </a:lvl1pPr>
          </a:lstStyle>
          <a:p>
            <a:r>
              <a:rPr lang="en-GB"/>
              <a:t>Click here to add image</a:t>
            </a:r>
          </a:p>
        </p:txBody>
      </p:sp>
      <p:sp>
        <p:nvSpPr>
          <p:cNvPr id="22" name="Picture Placeholder 4">
            <a:extLst>
              <a:ext uri="{FF2B5EF4-FFF2-40B4-BE49-F238E27FC236}">
                <a16:creationId xmlns:a16="http://schemas.microsoft.com/office/drawing/2014/main" id="{CCA81BCE-E29E-9227-7A3B-1E5C00ED1C7C}"/>
              </a:ext>
            </a:extLst>
          </p:cNvPr>
          <p:cNvSpPr>
            <a:spLocks noGrp="1"/>
          </p:cNvSpPr>
          <p:nvPr>
            <p:ph type="pic" sz="quarter" idx="26" hasCustomPrompt="1"/>
          </p:nvPr>
        </p:nvSpPr>
        <p:spPr>
          <a:xfrm>
            <a:off x="9797396" y="3533229"/>
            <a:ext cx="1724262" cy="1724262"/>
          </a:xfrm>
          <a:prstGeom prst="rect">
            <a:avLst/>
          </a:prstGeom>
          <a:noFill/>
          <a:ln w="127000">
            <a:noFill/>
            <a:prstDash val="dash"/>
          </a:ln>
        </p:spPr>
        <p:txBody>
          <a:bodyPr anchor="ctr">
            <a:noAutofit/>
          </a:bodyPr>
          <a:lstStyle>
            <a:lvl1pPr marL="0" indent="0" algn="l">
              <a:buNone/>
              <a:defRPr sz="1400" b="0" cap="all" baseline="0">
                <a:solidFill>
                  <a:schemeClr val="tx2"/>
                </a:solidFill>
                <a:latin typeface="+mj-lt"/>
              </a:defRPr>
            </a:lvl1pPr>
          </a:lstStyle>
          <a:p>
            <a:r>
              <a:rPr lang="en-GB"/>
              <a:t>Click here to add image</a:t>
            </a:r>
          </a:p>
        </p:txBody>
      </p:sp>
    </p:spTree>
    <p:extLst>
      <p:ext uri="{BB962C8B-B14F-4D97-AF65-F5344CB8AC3E}">
        <p14:creationId xmlns:p14="http://schemas.microsoft.com/office/powerpoint/2010/main" val="96273302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2_Charts &amp; Graphs">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6721A52-7FBB-82E4-AC4B-F6B4C1A414A0}"/>
              </a:ext>
            </a:extLst>
          </p:cNvPr>
          <p:cNvSpPr/>
          <p:nvPr userDrawn="1"/>
        </p:nvSpPr>
        <p:spPr>
          <a:xfrm>
            <a:off x="0" y="0"/>
            <a:ext cx="6400800"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67A9F561-2940-4CE5-AFE2-3816AE76FA3D}"/>
              </a:ext>
            </a:extLst>
          </p:cNvPr>
          <p:cNvSpPr>
            <a:spLocks noGrp="1"/>
          </p:cNvSpPr>
          <p:nvPr>
            <p:ph type="title" hasCustomPrompt="1"/>
          </p:nvPr>
        </p:nvSpPr>
        <p:spPr>
          <a:xfrm>
            <a:off x="451138" y="448252"/>
            <a:ext cx="5644862" cy="1396451"/>
          </a:xfrm>
          <a:prstGeom prst="rect">
            <a:avLst/>
          </a:prstGeom>
        </p:spPr>
        <p:txBody>
          <a:bodyPr/>
          <a:lstStyle/>
          <a:p>
            <a:r>
              <a:rPr lang="en-US"/>
              <a:t>Click to add </a:t>
            </a:r>
            <a:br>
              <a:rPr lang="en-US"/>
            </a:br>
            <a:r>
              <a:rPr lang="en-US"/>
              <a:t>your title here</a:t>
            </a:r>
            <a:endParaRPr lang="en-GB"/>
          </a:p>
        </p:txBody>
      </p:sp>
      <p:sp>
        <p:nvSpPr>
          <p:cNvPr id="3" name="Content Placeholder 2">
            <a:extLst>
              <a:ext uri="{FF2B5EF4-FFF2-40B4-BE49-F238E27FC236}">
                <a16:creationId xmlns:a16="http://schemas.microsoft.com/office/drawing/2014/main" id="{33E907E1-513E-40F4-B472-DE4D85B2BB67}"/>
              </a:ext>
            </a:extLst>
          </p:cNvPr>
          <p:cNvSpPr>
            <a:spLocks noGrp="1"/>
          </p:cNvSpPr>
          <p:nvPr>
            <p:ph idx="1" hasCustomPrompt="1"/>
          </p:nvPr>
        </p:nvSpPr>
        <p:spPr>
          <a:xfrm>
            <a:off x="451137" y="2043485"/>
            <a:ext cx="5644861" cy="4423991"/>
          </a:xfrm>
        </p:spPr>
        <p:txBody>
          <a:bodyPr>
            <a:noAutofit/>
          </a:bodyPr>
          <a:lstStyle>
            <a:lvl1pPr marL="0" indent="0">
              <a:lnSpc>
                <a:spcPct val="100000"/>
              </a:lnSpc>
              <a:buNone/>
              <a:defRPr sz="2000"/>
            </a:lvl1pPr>
          </a:lstStyle>
          <a:p>
            <a:pPr lvl="0"/>
            <a:r>
              <a:rPr lang="en-US"/>
              <a:t>Paragraph / bullet text goes here.</a:t>
            </a:r>
          </a:p>
          <a:p>
            <a:pPr lvl="0"/>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Maecenas </a:t>
            </a:r>
            <a:r>
              <a:rPr lang="en-US" err="1"/>
              <a:t>porttitor</a:t>
            </a:r>
            <a:r>
              <a:rPr lang="en-US"/>
              <a:t> </a:t>
            </a:r>
            <a:r>
              <a:rPr lang="en-US" err="1"/>
              <a:t>congue</a:t>
            </a:r>
            <a:r>
              <a:rPr lang="en-US"/>
              <a:t> </a:t>
            </a:r>
            <a:r>
              <a:rPr lang="en-US" err="1"/>
              <a:t>massa</a:t>
            </a:r>
            <a:r>
              <a:rPr lang="en-US"/>
              <a:t>. </a:t>
            </a:r>
            <a:r>
              <a:rPr lang="en-US" err="1"/>
              <a:t>Fusce</a:t>
            </a:r>
            <a:r>
              <a:rPr lang="en-US"/>
              <a:t> </a:t>
            </a:r>
            <a:r>
              <a:rPr lang="en-US" err="1"/>
              <a:t>posuere</a:t>
            </a:r>
            <a:r>
              <a:rPr lang="en-US"/>
              <a:t>, magna sed pulvinar </a:t>
            </a:r>
            <a:r>
              <a:rPr lang="en-US" err="1"/>
              <a:t>ultricies</a:t>
            </a:r>
            <a:endParaRPr lang="en-US"/>
          </a:p>
        </p:txBody>
      </p:sp>
      <p:sp>
        <p:nvSpPr>
          <p:cNvPr id="7" name="Chart Placeholder 6">
            <a:extLst>
              <a:ext uri="{FF2B5EF4-FFF2-40B4-BE49-F238E27FC236}">
                <a16:creationId xmlns:a16="http://schemas.microsoft.com/office/drawing/2014/main" id="{0298433E-EE69-44F6-B523-98CE3FBDDA8D}"/>
              </a:ext>
            </a:extLst>
          </p:cNvPr>
          <p:cNvSpPr>
            <a:spLocks noGrp="1"/>
          </p:cNvSpPr>
          <p:nvPr>
            <p:ph type="chart" sz="quarter" idx="10" hasCustomPrompt="1"/>
          </p:nvPr>
        </p:nvSpPr>
        <p:spPr>
          <a:xfrm>
            <a:off x="6561138" y="447675"/>
            <a:ext cx="5210175" cy="6019800"/>
          </a:xfrm>
        </p:spPr>
        <p:txBody>
          <a:bodyPr anchor="ctr">
            <a:normAutofit/>
          </a:bodyPr>
          <a:lstStyle>
            <a:lvl1pPr marL="0" indent="0" algn="ctr">
              <a:buNone/>
              <a:defRPr sz="4800" b="1" cap="all" baseline="0">
                <a:solidFill>
                  <a:schemeClr val="tx1"/>
                </a:solidFill>
                <a:latin typeface="+mj-lt"/>
              </a:defRPr>
            </a:lvl1pPr>
          </a:lstStyle>
          <a:p>
            <a:r>
              <a:rPr lang="en-GB"/>
              <a:t>Click here to add chart</a:t>
            </a:r>
          </a:p>
        </p:txBody>
      </p:sp>
    </p:spTree>
    <p:extLst>
      <p:ext uri="{BB962C8B-B14F-4D97-AF65-F5344CB8AC3E}">
        <p14:creationId xmlns:p14="http://schemas.microsoft.com/office/powerpoint/2010/main" val="153128447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2_Tabl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FA80EFE5-31F0-BB98-A486-91474B11ED2A}"/>
              </a:ext>
            </a:extLst>
          </p:cNvPr>
          <p:cNvSpPr/>
          <p:nvPr userDrawn="1"/>
        </p:nvSpPr>
        <p:spPr>
          <a:xfrm>
            <a:off x="0" y="0"/>
            <a:ext cx="6400800"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2">
            <a:extLst>
              <a:ext uri="{FF2B5EF4-FFF2-40B4-BE49-F238E27FC236}">
                <a16:creationId xmlns:a16="http://schemas.microsoft.com/office/drawing/2014/main" id="{33E907E1-513E-40F4-B472-DE4D85B2BB67}"/>
              </a:ext>
            </a:extLst>
          </p:cNvPr>
          <p:cNvSpPr>
            <a:spLocks noGrp="1"/>
          </p:cNvSpPr>
          <p:nvPr>
            <p:ph idx="1" hasCustomPrompt="1"/>
          </p:nvPr>
        </p:nvSpPr>
        <p:spPr>
          <a:xfrm>
            <a:off x="447847" y="2051437"/>
            <a:ext cx="5644861" cy="4416039"/>
          </a:xfrm>
        </p:spPr>
        <p:txBody>
          <a:bodyPr>
            <a:noAutofit/>
          </a:bodyPr>
          <a:lstStyle>
            <a:lvl1pPr marL="0" indent="0">
              <a:lnSpc>
                <a:spcPct val="100000"/>
              </a:lnSpc>
              <a:buNone/>
              <a:defRPr sz="2000"/>
            </a:lvl1pPr>
          </a:lstStyle>
          <a:p>
            <a:pPr lvl="0"/>
            <a:r>
              <a:rPr lang="en-US"/>
              <a:t>Paragraph / bullet text goes here.</a:t>
            </a:r>
          </a:p>
          <a:p>
            <a:pPr lvl="0"/>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Maecenas </a:t>
            </a:r>
            <a:r>
              <a:rPr lang="en-US" err="1"/>
              <a:t>porttitor</a:t>
            </a:r>
            <a:r>
              <a:rPr lang="en-US"/>
              <a:t> </a:t>
            </a:r>
            <a:r>
              <a:rPr lang="en-US" err="1"/>
              <a:t>congue</a:t>
            </a:r>
            <a:r>
              <a:rPr lang="en-US"/>
              <a:t> </a:t>
            </a:r>
            <a:r>
              <a:rPr lang="en-US" err="1"/>
              <a:t>massa</a:t>
            </a:r>
            <a:r>
              <a:rPr lang="en-US"/>
              <a:t>. </a:t>
            </a:r>
            <a:r>
              <a:rPr lang="en-US" err="1"/>
              <a:t>Fusce</a:t>
            </a:r>
            <a:r>
              <a:rPr lang="en-US"/>
              <a:t> </a:t>
            </a:r>
            <a:r>
              <a:rPr lang="en-US" err="1"/>
              <a:t>posuere</a:t>
            </a:r>
            <a:r>
              <a:rPr lang="en-US"/>
              <a:t>, magna sed pulvinar </a:t>
            </a:r>
            <a:r>
              <a:rPr lang="en-US" err="1"/>
              <a:t>ultricies</a:t>
            </a:r>
            <a:endParaRPr lang="en-US"/>
          </a:p>
        </p:txBody>
      </p:sp>
      <p:sp>
        <p:nvSpPr>
          <p:cNvPr id="2" name="Title 1">
            <a:extLst>
              <a:ext uri="{FF2B5EF4-FFF2-40B4-BE49-F238E27FC236}">
                <a16:creationId xmlns:a16="http://schemas.microsoft.com/office/drawing/2014/main" id="{67A9F561-2940-4CE5-AFE2-3816AE76FA3D}"/>
              </a:ext>
            </a:extLst>
          </p:cNvPr>
          <p:cNvSpPr>
            <a:spLocks noGrp="1"/>
          </p:cNvSpPr>
          <p:nvPr>
            <p:ph type="title" hasCustomPrompt="1"/>
          </p:nvPr>
        </p:nvSpPr>
        <p:spPr>
          <a:xfrm>
            <a:off x="447848" y="448252"/>
            <a:ext cx="5644861" cy="1396451"/>
          </a:xfrm>
          <a:prstGeom prst="rect">
            <a:avLst/>
          </a:prstGeom>
        </p:spPr>
        <p:txBody>
          <a:bodyPr/>
          <a:lstStyle/>
          <a:p>
            <a:r>
              <a:rPr lang="en-US"/>
              <a:t>Click to add </a:t>
            </a:r>
            <a:br>
              <a:rPr lang="en-US"/>
            </a:br>
            <a:r>
              <a:rPr lang="en-US"/>
              <a:t>your title here</a:t>
            </a:r>
            <a:endParaRPr lang="en-GB"/>
          </a:p>
        </p:txBody>
      </p:sp>
      <p:sp>
        <p:nvSpPr>
          <p:cNvPr id="8" name="Table Placeholder 7">
            <a:extLst>
              <a:ext uri="{FF2B5EF4-FFF2-40B4-BE49-F238E27FC236}">
                <a16:creationId xmlns:a16="http://schemas.microsoft.com/office/drawing/2014/main" id="{89C74C84-3FF7-4BA2-942A-6AB4BA3AAAA6}"/>
              </a:ext>
            </a:extLst>
          </p:cNvPr>
          <p:cNvSpPr>
            <a:spLocks noGrp="1"/>
          </p:cNvSpPr>
          <p:nvPr>
            <p:ph type="tbl" sz="quarter" idx="11" hasCustomPrompt="1"/>
          </p:nvPr>
        </p:nvSpPr>
        <p:spPr>
          <a:xfrm>
            <a:off x="6543848" y="447675"/>
            <a:ext cx="5199035" cy="6019800"/>
          </a:xfrm>
        </p:spPr>
        <p:txBody>
          <a:bodyPr anchor="ctr">
            <a:normAutofit/>
          </a:bodyPr>
          <a:lstStyle>
            <a:lvl1pPr marL="0" indent="0" algn="ctr">
              <a:buNone/>
              <a:defRPr sz="4800" b="1" cap="all" baseline="0">
                <a:solidFill>
                  <a:schemeClr val="tx1"/>
                </a:solidFill>
                <a:latin typeface="+mj-lt"/>
              </a:defRPr>
            </a:lvl1pPr>
          </a:lstStyle>
          <a:p>
            <a:r>
              <a:rPr lang="en-GB"/>
              <a:t>Click here to add table</a:t>
            </a:r>
          </a:p>
        </p:txBody>
      </p:sp>
    </p:spTree>
    <p:extLst>
      <p:ext uri="{BB962C8B-B14F-4D97-AF65-F5344CB8AC3E}">
        <p14:creationId xmlns:p14="http://schemas.microsoft.com/office/powerpoint/2010/main" val="293282572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3_Title &amp;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A70F70-8385-92C1-F8DC-DBBF44EF104C}"/>
              </a:ext>
            </a:extLst>
          </p:cNvPr>
          <p:cNvSpPr>
            <a:spLocks noGrp="1"/>
          </p:cNvSpPr>
          <p:nvPr>
            <p:ph type="title"/>
          </p:nvPr>
        </p:nvSpPr>
        <p:spPr>
          <a:xfrm>
            <a:off x="447849" y="365126"/>
            <a:ext cx="11296301" cy="699400"/>
          </a:xfrm>
          <a:prstGeom prst="rect">
            <a:avLst/>
          </a:prstGeo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C5B944E-646C-F272-474D-D6B6AA8708FB}"/>
              </a:ext>
            </a:extLst>
          </p:cNvPr>
          <p:cNvSpPr>
            <a:spLocks noGrp="1"/>
          </p:cNvSpPr>
          <p:nvPr>
            <p:ph idx="1" hasCustomPrompt="1"/>
          </p:nvPr>
        </p:nvSpPr>
        <p:spPr>
          <a:xfrm>
            <a:off x="447849" y="1282891"/>
            <a:ext cx="11296301" cy="4275554"/>
          </a:xfrm>
        </p:spPr>
        <p:txBody>
          <a:bodyPr/>
          <a:lstStyle>
            <a:lvl1pPr marL="0" indent="0">
              <a:spcBef>
                <a:spcPts val="0"/>
              </a:spcBef>
              <a:buNone/>
              <a:defRPr/>
            </a:lvl1pPr>
          </a:lstStyle>
          <a:p>
            <a:pPr lvl="0"/>
            <a:r>
              <a:rPr lang="en-US"/>
              <a:t>Paragraph / bullet text goes here.</a:t>
            </a:r>
          </a:p>
          <a:p>
            <a:pPr lvl="0"/>
            <a:endParaRPr lang="en-US"/>
          </a:p>
          <a:p>
            <a:pPr lvl="0"/>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Maecenas </a:t>
            </a:r>
            <a:r>
              <a:rPr lang="en-US" err="1"/>
              <a:t>porttitor</a:t>
            </a:r>
            <a:r>
              <a:rPr lang="en-US"/>
              <a:t> </a:t>
            </a:r>
            <a:r>
              <a:rPr lang="en-US" err="1"/>
              <a:t>congue</a:t>
            </a:r>
            <a:r>
              <a:rPr lang="en-US"/>
              <a:t> </a:t>
            </a:r>
            <a:r>
              <a:rPr lang="en-US" err="1"/>
              <a:t>massa</a:t>
            </a:r>
            <a:r>
              <a:rPr lang="en-US"/>
              <a:t>. </a:t>
            </a:r>
            <a:r>
              <a:rPr lang="en-US" err="1"/>
              <a:t>Fusce</a:t>
            </a:r>
            <a:r>
              <a:rPr lang="en-US"/>
              <a:t> </a:t>
            </a:r>
            <a:r>
              <a:rPr lang="en-US" err="1"/>
              <a:t>posuere</a:t>
            </a:r>
            <a:r>
              <a:rPr lang="en-US"/>
              <a:t>, magna sed pulvinar </a:t>
            </a:r>
            <a:r>
              <a:rPr lang="en-US" err="1"/>
              <a:t>ultricies</a:t>
            </a:r>
            <a:r>
              <a:rPr lang="en-US"/>
              <a:t>, </a:t>
            </a:r>
            <a:r>
              <a:rPr lang="en-US" err="1"/>
              <a:t>purus</a:t>
            </a:r>
            <a:r>
              <a:rPr lang="en-US"/>
              <a:t> </a:t>
            </a:r>
            <a:r>
              <a:rPr lang="en-US" err="1"/>
              <a:t>lectus</a:t>
            </a:r>
            <a:r>
              <a:rPr lang="en-US"/>
              <a:t> </a:t>
            </a:r>
            <a:r>
              <a:rPr lang="en-US" err="1"/>
              <a:t>malesuada</a:t>
            </a:r>
            <a:r>
              <a:rPr lang="en-US"/>
              <a:t> libero, sit </a:t>
            </a:r>
            <a:r>
              <a:rPr lang="en-US" err="1"/>
              <a:t>amet</a:t>
            </a:r>
            <a:r>
              <a:rPr lang="en-US"/>
              <a:t> </a:t>
            </a:r>
            <a:r>
              <a:rPr lang="en-US" err="1"/>
              <a:t>commodo</a:t>
            </a:r>
            <a:r>
              <a:rPr lang="en-US"/>
              <a:t> magna eros </a:t>
            </a:r>
            <a:r>
              <a:rPr lang="en-US" err="1"/>
              <a:t>quis</a:t>
            </a:r>
            <a:r>
              <a:rPr lang="en-US"/>
              <a:t> </a:t>
            </a:r>
            <a:r>
              <a:rPr lang="en-US" err="1"/>
              <a:t>urna</a:t>
            </a:r>
            <a:r>
              <a:rPr lang="en-US"/>
              <a:t>.</a:t>
            </a:r>
          </a:p>
          <a:p>
            <a:pPr lvl="0"/>
            <a:endParaRPr lang="en-US"/>
          </a:p>
          <a:p>
            <a:pPr lvl="0"/>
            <a:r>
              <a:rPr lang="en-US"/>
              <a:t>Nunc </a:t>
            </a:r>
            <a:r>
              <a:rPr lang="en-US" err="1"/>
              <a:t>viverra</a:t>
            </a:r>
            <a:r>
              <a:rPr lang="en-US"/>
              <a:t> </a:t>
            </a:r>
            <a:r>
              <a:rPr lang="en-US" err="1"/>
              <a:t>imperdiet</a:t>
            </a:r>
            <a:r>
              <a:rPr lang="en-US"/>
              <a:t> </a:t>
            </a:r>
            <a:r>
              <a:rPr lang="en-US" err="1"/>
              <a:t>enim</a:t>
            </a:r>
            <a:r>
              <a:rPr lang="en-US"/>
              <a:t>. </a:t>
            </a:r>
            <a:r>
              <a:rPr lang="en-US" err="1"/>
              <a:t>Fusce</a:t>
            </a:r>
            <a:r>
              <a:rPr lang="en-US"/>
              <a:t> est. </a:t>
            </a:r>
            <a:r>
              <a:rPr lang="en-US" err="1"/>
              <a:t>Vivamus</a:t>
            </a:r>
            <a:r>
              <a:rPr lang="en-US"/>
              <a:t> a </a:t>
            </a:r>
            <a:r>
              <a:rPr lang="en-US" err="1"/>
              <a:t>tellus</a:t>
            </a:r>
            <a:r>
              <a:rPr lang="en-US"/>
              <a:t>.</a:t>
            </a:r>
          </a:p>
          <a:p>
            <a:pPr lvl="0"/>
            <a:endParaRPr lang="en-GB"/>
          </a:p>
        </p:txBody>
      </p:sp>
      <p:sp>
        <p:nvSpPr>
          <p:cNvPr id="6" name="Rectangle 5">
            <a:extLst>
              <a:ext uri="{FF2B5EF4-FFF2-40B4-BE49-F238E27FC236}">
                <a16:creationId xmlns:a16="http://schemas.microsoft.com/office/drawing/2014/main" id="{BED086FD-75CD-C8C5-515E-6CB1593E67A5}"/>
              </a:ext>
            </a:extLst>
          </p:cNvPr>
          <p:cNvSpPr/>
          <p:nvPr userDrawn="1"/>
        </p:nvSpPr>
        <p:spPr>
          <a:xfrm>
            <a:off x="0" y="5776810"/>
            <a:ext cx="12192000" cy="108119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 name="Picture 6" descr="Logo&#10;&#10;Description automatically generated with low confidence">
            <a:extLst>
              <a:ext uri="{FF2B5EF4-FFF2-40B4-BE49-F238E27FC236}">
                <a16:creationId xmlns:a16="http://schemas.microsoft.com/office/drawing/2014/main" id="{AF82E39C-473D-7E54-68B3-8C05EC35E2A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44150" y="6002612"/>
            <a:ext cx="1400000" cy="629586"/>
          </a:xfrm>
          <a:prstGeom prst="rect">
            <a:avLst/>
          </a:prstGeom>
        </p:spPr>
      </p:pic>
    </p:spTree>
    <p:extLst>
      <p:ext uri="{BB962C8B-B14F-4D97-AF65-F5344CB8AC3E}">
        <p14:creationId xmlns:p14="http://schemas.microsoft.com/office/powerpoint/2010/main" val="149545275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3_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FB5614D-7339-CD7E-B451-7ADF0243E0B3}"/>
              </a:ext>
            </a:extLst>
          </p:cNvPr>
          <p:cNvSpPr>
            <a:spLocks noGrp="1"/>
          </p:cNvSpPr>
          <p:nvPr>
            <p:ph sz="half" idx="1" hasCustomPrompt="1"/>
          </p:nvPr>
        </p:nvSpPr>
        <p:spPr>
          <a:xfrm>
            <a:off x="447851" y="1330657"/>
            <a:ext cx="5508266" cy="4316456"/>
          </a:xfrm>
        </p:spPr>
        <p:txBody>
          <a:bodyPr>
            <a:normAutofit/>
          </a:bodyPr>
          <a:lstStyle>
            <a:lvl1pPr marL="0" indent="0">
              <a:buNone/>
              <a:defRPr lang="en-GB" sz="2000" kern="1200" dirty="0">
                <a:solidFill>
                  <a:schemeClr val="tx2"/>
                </a:solidFill>
                <a:latin typeface="+mn-lt"/>
                <a:ea typeface="+mn-ea"/>
                <a:cs typeface="+mn-cs"/>
              </a:defRPr>
            </a:lvl1pPr>
          </a:lstStyle>
          <a:p>
            <a:pPr marL="0" lvl="0" indent="0" algn="l" defTabSz="914400" rtl="0" eaLnBrk="1" latinLnBrk="0" hangingPunct="1">
              <a:lnSpc>
                <a:spcPct val="100000"/>
              </a:lnSpc>
              <a:spcBef>
                <a:spcPts val="0"/>
              </a:spcBef>
              <a:buFont typeface="Arial" panose="020B0604020202020204" pitchFamily="34" charset="0"/>
              <a:buNone/>
            </a:pPr>
            <a:r>
              <a:rPr lang="en-US"/>
              <a:t>Paragraph / bullet text goes here.</a:t>
            </a:r>
          </a:p>
          <a:p>
            <a:pPr marL="0" lvl="0" indent="0" algn="l" defTabSz="914400" rtl="0" eaLnBrk="1" latinLnBrk="0" hangingPunct="1">
              <a:lnSpc>
                <a:spcPct val="100000"/>
              </a:lnSpc>
              <a:spcBef>
                <a:spcPts val="0"/>
              </a:spcBef>
              <a:buFont typeface="Arial" panose="020B0604020202020204" pitchFamily="34" charset="0"/>
              <a:buNone/>
            </a:pPr>
            <a:endParaRPr lang="en-US"/>
          </a:p>
          <a:p>
            <a:pPr marL="0" lvl="0" indent="0" algn="l" defTabSz="914400" rtl="0" eaLnBrk="1" latinLnBrk="0" hangingPunct="1">
              <a:lnSpc>
                <a:spcPct val="100000"/>
              </a:lnSpc>
              <a:spcBef>
                <a:spcPts val="0"/>
              </a:spcBef>
              <a:buFont typeface="Arial" panose="020B0604020202020204" pitchFamily="34" charset="0"/>
              <a:buNone/>
            </a:pPr>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Maecenas </a:t>
            </a:r>
            <a:r>
              <a:rPr lang="en-US" err="1"/>
              <a:t>porttitor</a:t>
            </a:r>
            <a:r>
              <a:rPr lang="en-US"/>
              <a:t> </a:t>
            </a:r>
            <a:r>
              <a:rPr lang="en-US" err="1"/>
              <a:t>congue</a:t>
            </a:r>
            <a:r>
              <a:rPr lang="en-US"/>
              <a:t> </a:t>
            </a:r>
            <a:r>
              <a:rPr lang="en-US" err="1"/>
              <a:t>massa</a:t>
            </a:r>
            <a:r>
              <a:rPr lang="en-US"/>
              <a:t>. </a:t>
            </a:r>
            <a:r>
              <a:rPr lang="en-US" err="1"/>
              <a:t>Fusce</a:t>
            </a:r>
            <a:r>
              <a:rPr lang="en-US"/>
              <a:t> </a:t>
            </a:r>
            <a:r>
              <a:rPr lang="en-US" err="1"/>
              <a:t>posuere</a:t>
            </a:r>
            <a:r>
              <a:rPr lang="en-US"/>
              <a:t>, magna sed pulvinar </a:t>
            </a:r>
            <a:r>
              <a:rPr lang="en-US" err="1"/>
              <a:t>ultricies</a:t>
            </a:r>
            <a:r>
              <a:rPr lang="en-US"/>
              <a:t>, </a:t>
            </a:r>
            <a:r>
              <a:rPr lang="en-US" err="1"/>
              <a:t>purus</a:t>
            </a:r>
            <a:r>
              <a:rPr lang="en-US"/>
              <a:t> </a:t>
            </a:r>
            <a:r>
              <a:rPr lang="en-US" err="1"/>
              <a:t>lectus</a:t>
            </a:r>
            <a:r>
              <a:rPr lang="en-US"/>
              <a:t> </a:t>
            </a:r>
            <a:r>
              <a:rPr lang="en-US" err="1"/>
              <a:t>malesuada</a:t>
            </a:r>
            <a:r>
              <a:rPr lang="en-US"/>
              <a:t> libero, sit </a:t>
            </a:r>
            <a:r>
              <a:rPr lang="en-US" err="1"/>
              <a:t>amet</a:t>
            </a:r>
            <a:r>
              <a:rPr lang="en-US"/>
              <a:t> </a:t>
            </a:r>
            <a:r>
              <a:rPr lang="en-US" err="1"/>
              <a:t>commodo</a:t>
            </a:r>
            <a:r>
              <a:rPr lang="en-US"/>
              <a:t> magna eros </a:t>
            </a:r>
            <a:r>
              <a:rPr lang="en-US" err="1"/>
              <a:t>quis</a:t>
            </a:r>
            <a:r>
              <a:rPr lang="en-US"/>
              <a:t> </a:t>
            </a:r>
            <a:r>
              <a:rPr lang="en-US" err="1"/>
              <a:t>urna</a:t>
            </a:r>
            <a:r>
              <a:rPr lang="en-US"/>
              <a:t>.</a:t>
            </a:r>
          </a:p>
          <a:p>
            <a:pPr marL="0" lvl="0" indent="0" algn="l" defTabSz="914400" rtl="0" eaLnBrk="1" latinLnBrk="0" hangingPunct="1">
              <a:lnSpc>
                <a:spcPct val="100000"/>
              </a:lnSpc>
              <a:spcBef>
                <a:spcPts val="0"/>
              </a:spcBef>
              <a:buFont typeface="Arial" panose="020B0604020202020204" pitchFamily="34" charset="0"/>
              <a:buNone/>
            </a:pPr>
            <a:endParaRPr lang="en-US"/>
          </a:p>
          <a:p>
            <a:pPr marL="0" lvl="0" indent="0" algn="l" defTabSz="914400" rtl="0" eaLnBrk="1" latinLnBrk="0" hangingPunct="1">
              <a:lnSpc>
                <a:spcPct val="100000"/>
              </a:lnSpc>
              <a:spcBef>
                <a:spcPts val="0"/>
              </a:spcBef>
              <a:buFont typeface="Arial" panose="020B0604020202020204" pitchFamily="34" charset="0"/>
              <a:buNone/>
            </a:pPr>
            <a:r>
              <a:rPr lang="en-US"/>
              <a:t>Nunc </a:t>
            </a:r>
            <a:r>
              <a:rPr lang="en-US" err="1"/>
              <a:t>viverra</a:t>
            </a:r>
            <a:r>
              <a:rPr lang="en-US"/>
              <a:t> </a:t>
            </a:r>
            <a:r>
              <a:rPr lang="en-US" err="1"/>
              <a:t>imperdiet</a:t>
            </a:r>
            <a:r>
              <a:rPr lang="en-US"/>
              <a:t> </a:t>
            </a:r>
            <a:r>
              <a:rPr lang="en-US" err="1"/>
              <a:t>enim</a:t>
            </a:r>
            <a:r>
              <a:rPr lang="en-US"/>
              <a:t>. </a:t>
            </a:r>
            <a:r>
              <a:rPr lang="en-US" err="1"/>
              <a:t>Fusce</a:t>
            </a:r>
            <a:r>
              <a:rPr lang="en-US"/>
              <a:t> est. </a:t>
            </a:r>
            <a:r>
              <a:rPr lang="en-US" err="1"/>
              <a:t>Vivamus</a:t>
            </a:r>
            <a:r>
              <a:rPr lang="en-US"/>
              <a:t> a </a:t>
            </a:r>
            <a:r>
              <a:rPr lang="en-US" err="1"/>
              <a:t>tellus</a:t>
            </a:r>
            <a:r>
              <a:rPr lang="en-US"/>
              <a:t>.</a:t>
            </a:r>
          </a:p>
          <a:p>
            <a:pPr marL="0" lvl="0" indent="0" algn="l" defTabSz="914400" rtl="0" eaLnBrk="1" latinLnBrk="0" hangingPunct="1">
              <a:lnSpc>
                <a:spcPct val="100000"/>
              </a:lnSpc>
              <a:spcBef>
                <a:spcPts val="0"/>
              </a:spcBef>
              <a:buFont typeface="Arial" panose="020B0604020202020204" pitchFamily="34" charset="0"/>
              <a:buNone/>
            </a:pPr>
            <a:endParaRPr lang="en-GB"/>
          </a:p>
        </p:txBody>
      </p:sp>
      <p:sp>
        <p:nvSpPr>
          <p:cNvPr id="4" name="Content Placeholder 3">
            <a:extLst>
              <a:ext uri="{FF2B5EF4-FFF2-40B4-BE49-F238E27FC236}">
                <a16:creationId xmlns:a16="http://schemas.microsoft.com/office/drawing/2014/main" id="{A4049B9B-EC49-39BA-EFD5-5B5B8173408C}"/>
              </a:ext>
            </a:extLst>
          </p:cNvPr>
          <p:cNvSpPr>
            <a:spLocks noGrp="1"/>
          </p:cNvSpPr>
          <p:nvPr>
            <p:ph sz="half" idx="2" hasCustomPrompt="1"/>
          </p:nvPr>
        </p:nvSpPr>
        <p:spPr>
          <a:xfrm>
            <a:off x="6235884" y="1330657"/>
            <a:ext cx="5508266" cy="4316456"/>
          </a:xfrm>
        </p:spPr>
        <p:txBody>
          <a:bodyPr>
            <a:normAutofit/>
          </a:bodyPr>
          <a:lstStyle>
            <a:lvl1pPr marL="0" indent="0">
              <a:buNone/>
              <a:defRPr lang="en-GB" sz="2000" kern="1200" dirty="0">
                <a:solidFill>
                  <a:schemeClr val="tx2"/>
                </a:solidFill>
                <a:latin typeface="+mn-lt"/>
                <a:ea typeface="+mn-ea"/>
                <a:cs typeface="+mn-cs"/>
              </a:defRPr>
            </a:lvl1pPr>
          </a:lstStyle>
          <a:p>
            <a:pPr marL="0" lvl="0" indent="0" algn="l" defTabSz="914400" rtl="0" eaLnBrk="1" latinLnBrk="0" hangingPunct="1">
              <a:lnSpc>
                <a:spcPct val="100000"/>
              </a:lnSpc>
              <a:spcBef>
                <a:spcPts val="0"/>
              </a:spcBef>
              <a:buFont typeface="Arial" panose="020B0604020202020204" pitchFamily="34" charset="0"/>
              <a:buNone/>
            </a:pPr>
            <a:r>
              <a:rPr lang="en-US"/>
              <a:t>Paragraph / bullet text goes here.</a:t>
            </a:r>
          </a:p>
          <a:p>
            <a:pPr marL="0" lvl="0" indent="0" algn="l" defTabSz="914400" rtl="0" eaLnBrk="1" latinLnBrk="0" hangingPunct="1">
              <a:lnSpc>
                <a:spcPct val="100000"/>
              </a:lnSpc>
              <a:spcBef>
                <a:spcPts val="0"/>
              </a:spcBef>
              <a:buFont typeface="Arial" panose="020B0604020202020204" pitchFamily="34" charset="0"/>
              <a:buNone/>
            </a:pPr>
            <a:endParaRPr lang="en-US"/>
          </a:p>
          <a:p>
            <a:pPr marL="0" lvl="0" indent="0" algn="l" defTabSz="914400" rtl="0" eaLnBrk="1" latinLnBrk="0" hangingPunct="1">
              <a:lnSpc>
                <a:spcPct val="100000"/>
              </a:lnSpc>
              <a:spcBef>
                <a:spcPts val="0"/>
              </a:spcBef>
              <a:buFont typeface="Arial" panose="020B0604020202020204" pitchFamily="34" charset="0"/>
              <a:buNone/>
            </a:pPr>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Maecenas </a:t>
            </a:r>
            <a:r>
              <a:rPr lang="en-US" err="1"/>
              <a:t>porttitor</a:t>
            </a:r>
            <a:r>
              <a:rPr lang="en-US"/>
              <a:t> </a:t>
            </a:r>
            <a:r>
              <a:rPr lang="en-US" err="1"/>
              <a:t>congue</a:t>
            </a:r>
            <a:r>
              <a:rPr lang="en-US"/>
              <a:t> </a:t>
            </a:r>
            <a:r>
              <a:rPr lang="en-US" err="1"/>
              <a:t>massa</a:t>
            </a:r>
            <a:r>
              <a:rPr lang="en-US"/>
              <a:t>. </a:t>
            </a:r>
            <a:r>
              <a:rPr lang="en-US" err="1"/>
              <a:t>Fusce</a:t>
            </a:r>
            <a:r>
              <a:rPr lang="en-US"/>
              <a:t> </a:t>
            </a:r>
            <a:r>
              <a:rPr lang="en-US" err="1"/>
              <a:t>posuere</a:t>
            </a:r>
            <a:r>
              <a:rPr lang="en-US"/>
              <a:t>, magna sed pulvinar </a:t>
            </a:r>
            <a:r>
              <a:rPr lang="en-US" err="1"/>
              <a:t>ultricies</a:t>
            </a:r>
            <a:r>
              <a:rPr lang="en-US"/>
              <a:t>, </a:t>
            </a:r>
            <a:r>
              <a:rPr lang="en-US" err="1"/>
              <a:t>purus</a:t>
            </a:r>
            <a:r>
              <a:rPr lang="en-US"/>
              <a:t> </a:t>
            </a:r>
            <a:r>
              <a:rPr lang="en-US" err="1"/>
              <a:t>lectus</a:t>
            </a:r>
            <a:r>
              <a:rPr lang="en-US"/>
              <a:t> </a:t>
            </a:r>
            <a:r>
              <a:rPr lang="en-US" err="1"/>
              <a:t>malesuada</a:t>
            </a:r>
            <a:r>
              <a:rPr lang="en-US"/>
              <a:t> libero, sit </a:t>
            </a:r>
            <a:r>
              <a:rPr lang="en-US" err="1"/>
              <a:t>amet</a:t>
            </a:r>
            <a:r>
              <a:rPr lang="en-US"/>
              <a:t> </a:t>
            </a:r>
            <a:r>
              <a:rPr lang="en-US" err="1"/>
              <a:t>commodo</a:t>
            </a:r>
            <a:r>
              <a:rPr lang="en-US"/>
              <a:t> magna eros </a:t>
            </a:r>
            <a:r>
              <a:rPr lang="en-US" err="1"/>
              <a:t>quis</a:t>
            </a:r>
            <a:r>
              <a:rPr lang="en-US"/>
              <a:t> </a:t>
            </a:r>
            <a:r>
              <a:rPr lang="en-US" err="1"/>
              <a:t>urna</a:t>
            </a:r>
            <a:r>
              <a:rPr lang="en-US"/>
              <a:t>.</a:t>
            </a:r>
          </a:p>
          <a:p>
            <a:pPr marL="0" lvl="0" indent="0" algn="l" defTabSz="914400" rtl="0" eaLnBrk="1" latinLnBrk="0" hangingPunct="1">
              <a:lnSpc>
                <a:spcPct val="100000"/>
              </a:lnSpc>
              <a:spcBef>
                <a:spcPts val="0"/>
              </a:spcBef>
              <a:buFont typeface="Arial" panose="020B0604020202020204" pitchFamily="34" charset="0"/>
              <a:buNone/>
            </a:pPr>
            <a:endParaRPr lang="en-US"/>
          </a:p>
          <a:p>
            <a:pPr marL="0" lvl="0" indent="0" algn="l" defTabSz="914400" rtl="0" eaLnBrk="1" latinLnBrk="0" hangingPunct="1">
              <a:lnSpc>
                <a:spcPct val="100000"/>
              </a:lnSpc>
              <a:spcBef>
                <a:spcPts val="0"/>
              </a:spcBef>
              <a:buFont typeface="Arial" panose="020B0604020202020204" pitchFamily="34" charset="0"/>
              <a:buNone/>
            </a:pPr>
            <a:r>
              <a:rPr lang="en-US"/>
              <a:t>Nunc </a:t>
            </a:r>
            <a:r>
              <a:rPr lang="en-US" err="1"/>
              <a:t>viverra</a:t>
            </a:r>
            <a:r>
              <a:rPr lang="en-US"/>
              <a:t> </a:t>
            </a:r>
            <a:r>
              <a:rPr lang="en-US" err="1"/>
              <a:t>imperdiet</a:t>
            </a:r>
            <a:r>
              <a:rPr lang="en-US"/>
              <a:t> </a:t>
            </a:r>
            <a:r>
              <a:rPr lang="en-US" err="1"/>
              <a:t>enim</a:t>
            </a:r>
            <a:r>
              <a:rPr lang="en-US"/>
              <a:t>. </a:t>
            </a:r>
            <a:r>
              <a:rPr lang="en-US" err="1"/>
              <a:t>Fusce</a:t>
            </a:r>
            <a:r>
              <a:rPr lang="en-US"/>
              <a:t> est. </a:t>
            </a:r>
            <a:r>
              <a:rPr lang="en-US" err="1"/>
              <a:t>Vivamus</a:t>
            </a:r>
            <a:r>
              <a:rPr lang="en-US"/>
              <a:t> a </a:t>
            </a:r>
            <a:r>
              <a:rPr lang="en-US" err="1"/>
              <a:t>tellus</a:t>
            </a:r>
            <a:r>
              <a:rPr lang="en-US"/>
              <a:t>.</a:t>
            </a:r>
          </a:p>
          <a:p>
            <a:pPr marL="0" lvl="0" indent="0" algn="l" defTabSz="914400" rtl="0" eaLnBrk="1" latinLnBrk="0" hangingPunct="1">
              <a:lnSpc>
                <a:spcPct val="100000"/>
              </a:lnSpc>
              <a:spcBef>
                <a:spcPts val="0"/>
              </a:spcBef>
              <a:buFont typeface="Arial" panose="020B0604020202020204" pitchFamily="34" charset="0"/>
              <a:buNone/>
            </a:pPr>
            <a:endParaRPr lang="en-GB"/>
          </a:p>
        </p:txBody>
      </p:sp>
      <p:sp>
        <p:nvSpPr>
          <p:cNvPr id="8" name="Title 7">
            <a:extLst>
              <a:ext uri="{FF2B5EF4-FFF2-40B4-BE49-F238E27FC236}">
                <a16:creationId xmlns:a16="http://schemas.microsoft.com/office/drawing/2014/main" id="{CFE8E5EE-8A46-856D-4D70-0DDABD47CCC7}"/>
              </a:ext>
            </a:extLst>
          </p:cNvPr>
          <p:cNvSpPr>
            <a:spLocks noGrp="1"/>
          </p:cNvSpPr>
          <p:nvPr>
            <p:ph type="title"/>
          </p:nvPr>
        </p:nvSpPr>
        <p:spPr>
          <a:xfrm>
            <a:off x="447849" y="365126"/>
            <a:ext cx="11296301" cy="699400"/>
          </a:xfrm>
          <a:prstGeom prst="rect">
            <a:avLst/>
          </a:prstGeom>
        </p:spPr>
        <p:txBody>
          <a:bodyPr/>
          <a:lstStyle/>
          <a:p>
            <a:r>
              <a:rPr lang="en-US"/>
              <a:t>Click to edit Master title style</a:t>
            </a:r>
            <a:endParaRPr lang="en-GB"/>
          </a:p>
        </p:txBody>
      </p:sp>
      <p:sp>
        <p:nvSpPr>
          <p:cNvPr id="5" name="Rectangle 4">
            <a:extLst>
              <a:ext uri="{FF2B5EF4-FFF2-40B4-BE49-F238E27FC236}">
                <a16:creationId xmlns:a16="http://schemas.microsoft.com/office/drawing/2014/main" id="{5CCDB6C9-AFBF-3AA9-B1D3-F69B5359CCD1}"/>
              </a:ext>
            </a:extLst>
          </p:cNvPr>
          <p:cNvSpPr/>
          <p:nvPr userDrawn="1"/>
        </p:nvSpPr>
        <p:spPr>
          <a:xfrm>
            <a:off x="0" y="5776810"/>
            <a:ext cx="12192000" cy="108119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 name="Picture 5" descr="Logo&#10;&#10;Description automatically generated with low confidence">
            <a:extLst>
              <a:ext uri="{FF2B5EF4-FFF2-40B4-BE49-F238E27FC236}">
                <a16:creationId xmlns:a16="http://schemas.microsoft.com/office/drawing/2014/main" id="{BD592B69-1A2D-7CB8-DE5D-87369FFB007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44150" y="6002612"/>
            <a:ext cx="1400000" cy="629586"/>
          </a:xfrm>
          <a:prstGeom prst="rect">
            <a:avLst/>
          </a:prstGeom>
        </p:spPr>
      </p:pic>
    </p:spTree>
    <p:extLst>
      <p:ext uri="{BB962C8B-B14F-4D97-AF65-F5344CB8AC3E}">
        <p14:creationId xmlns:p14="http://schemas.microsoft.com/office/powerpoint/2010/main" val="11416667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Statemen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B0F9B4A-0E7B-D991-08B7-463F10F4BE97}"/>
              </a:ext>
            </a:extLst>
          </p:cNvPr>
          <p:cNvSpPr/>
          <p:nvPr userDrawn="1"/>
        </p:nvSpPr>
        <p:spPr>
          <a:xfrm>
            <a:off x="0" y="430877"/>
            <a:ext cx="12192000" cy="599624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itle 6">
            <a:extLst>
              <a:ext uri="{FF2B5EF4-FFF2-40B4-BE49-F238E27FC236}">
                <a16:creationId xmlns:a16="http://schemas.microsoft.com/office/drawing/2014/main" id="{F31C61A5-8BD8-4DD6-ADA6-2698C479DA1C}"/>
              </a:ext>
            </a:extLst>
          </p:cNvPr>
          <p:cNvSpPr>
            <a:spLocks noGrp="1"/>
          </p:cNvSpPr>
          <p:nvPr>
            <p:ph type="title" hasCustomPrompt="1"/>
          </p:nvPr>
        </p:nvSpPr>
        <p:spPr>
          <a:xfrm>
            <a:off x="3671836" y="2935460"/>
            <a:ext cx="7187411" cy="987079"/>
          </a:xfrm>
          <a:prstGeom prst="rect">
            <a:avLst/>
          </a:prstGeom>
        </p:spPr>
        <p:txBody>
          <a:bodyPr/>
          <a:lstStyle>
            <a:lvl1pPr>
              <a:defRPr>
                <a:solidFill>
                  <a:schemeClr val="tx1"/>
                </a:solidFill>
              </a:defRPr>
            </a:lvl1pPr>
          </a:lstStyle>
          <a:p>
            <a:r>
              <a:rPr lang="en-US"/>
              <a:t>Click to add your title here</a:t>
            </a:r>
            <a:endParaRPr lang="en-GB"/>
          </a:p>
        </p:txBody>
      </p:sp>
      <p:pic>
        <p:nvPicPr>
          <p:cNvPr id="4" name="Picture 3" descr="Logo&#10;&#10;Description automatically generated with low confidence">
            <a:extLst>
              <a:ext uri="{FF2B5EF4-FFF2-40B4-BE49-F238E27FC236}">
                <a16:creationId xmlns:a16="http://schemas.microsoft.com/office/drawing/2014/main" id="{ECD1A14A-CFAF-ABDF-D204-23D6C209582D}"/>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r="64286"/>
          <a:stretch/>
        </p:blipFill>
        <p:spPr>
          <a:xfrm>
            <a:off x="871941" y="1844097"/>
            <a:ext cx="2517370" cy="3169803"/>
          </a:xfrm>
          <a:prstGeom prst="rect">
            <a:avLst/>
          </a:prstGeom>
        </p:spPr>
      </p:pic>
    </p:spTree>
    <p:extLst>
      <p:ext uri="{BB962C8B-B14F-4D97-AF65-F5344CB8AC3E}">
        <p14:creationId xmlns:p14="http://schemas.microsoft.com/office/powerpoint/2010/main" val="268369554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preserve="1" userDrawn="1">
  <p:cSld name="6_Text &amp; Image">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BC87DAA-1558-564E-EABD-98F5CF27D9AF}"/>
              </a:ext>
            </a:extLst>
          </p:cNvPr>
          <p:cNvSpPr/>
          <p:nvPr userDrawn="1"/>
        </p:nvSpPr>
        <p:spPr>
          <a:xfrm>
            <a:off x="0" y="2919046"/>
            <a:ext cx="12192000" cy="393895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67A9F561-2940-4CE5-AFE2-3816AE76FA3D}"/>
              </a:ext>
            </a:extLst>
          </p:cNvPr>
          <p:cNvSpPr>
            <a:spLocks noGrp="1"/>
          </p:cNvSpPr>
          <p:nvPr>
            <p:ph type="title" hasCustomPrompt="1"/>
          </p:nvPr>
        </p:nvSpPr>
        <p:spPr>
          <a:xfrm>
            <a:off x="447847" y="3124808"/>
            <a:ext cx="9300211" cy="494000"/>
          </a:xfrm>
          <a:prstGeom prst="rect">
            <a:avLst/>
          </a:prstGeom>
        </p:spPr>
        <p:txBody>
          <a:bodyPr/>
          <a:lstStyle/>
          <a:p>
            <a:r>
              <a:rPr lang="en-US"/>
              <a:t>Click to add your title here</a:t>
            </a:r>
            <a:endParaRPr lang="en-GB"/>
          </a:p>
        </p:txBody>
      </p:sp>
      <p:sp>
        <p:nvSpPr>
          <p:cNvPr id="3" name="Content Placeholder 2">
            <a:extLst>
              <a:ext uri="{FF2B5EF4-FFF2-40B4-BE49-F238E27FC236}">
                <a16:creationId xmlns:a16="http://schemas.microsoft.com/office/drawing/2014/main" id="{33E907E1-513E-40F4-B472-DE4D85B2BB67}"/>
              </a:ext>
            </a:extLst>
          </p:cNvPr>
          <p:cNvSpPr>
            <a:spLocks noGrp="1"/>
          </p:cNvSpPr>
          <p:nvPr>
            <p:ph idx="1" hasCustomPrompt="1"/>
          </p:nvPr>
        </p:nvSpPr>
        <p:spPr>
          <a:xfrm>
            <a:off x="447848" y="3960407"/>
            <a:ext cx="11296304" cy="1721851"/>
          </a:xfrm>
        </p:spPr>
        <p:txBody>
          <a:bodyPr>
            <a:normAutofit/>
          </a:bodyPr>
          <a:lstStyle>
            <a:lvl1pPr marL="0" indent="0">
              <a:buNone/>
              <a:defRPr lang="en-US" sz="2000" kern="1200" dirty="0">
                <a:solidFill>
                  <a:schemeClr val="tx2"/>
                </a:solidFill>
                <a:latin typeface="+mn-lt"/>
                <a:ea typeface="+mn-ea"/>
                <a:cs typeface="+mn-cs"/>
              </a:defRPr>
            </a:lvl1pPr>
          </a:lstStyle>
          <a:p>
            <a:pPr marL="0" lvl="0" indent="0" algn="l" defTabSz="914400" rtl="0" eaLnBrk="1" latinLnBrk="0" hangingPunct="1">
              <a:lnSpc>
                <a:spcPct val="100000"/>
              </a:lnSpc>
              <a:spcBef>
                <a:spcPts val="0"/>
              </a:spcBef>
              <a:buFont typeface="Arial" panose="020B0604020202020204" pitchFamily="34" charset="0"/>
              <a:buNone/>
            </a:pPr>
            <a:r>
              <a:rPr lang="en-US"/>
              <a:t>Paragraph / bullet text goes here.</a:t>
            </a:r>
          </a:p>
          <a:p>
            <a:pPr marL="0" lvl="0" indent="0" algn="l" defTabSz="914400" rtl="0" eaLnBrk="1" latinLnBrk="0" hangingPunct="1">
              <a:lnSpc>
                <a:spcPct val="100000"/>
              </a:lnSpc>
              <a:spcBef>
                <a:spcPts val="0"/>
              </a:spcBef>
              <a:buFont typeface="Arial" panose="020B0604020202020204" pitchFamily="34" charset="0"/>
              <a:buNone/>
            </a:pPr>
            <a:endParaRPr lang="en-US"/>
          </a:p>
          <a:p>
            <a:pPr marL="0" lvl="0" indent="0" algn="l" defTabSz="914400" rtl="0" eaLnBrk="1" latinLnBrk="0" hangingPunct="1">
              <a:lnSpc>
                <a:spcPct val="100000"/>
              </a:lnSpc>
              <a:spcBef>
                <a:spcPts val="0"/>
              </a:spcBef>
              <a:buFont typeface="Arial" panose="020B0604020202020204" pitchFamily="34" charset="0"/>
              <a:buNone/>
            </a:pPr>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Maecenas </a:t>
            </a:r>
            <a:r>
              <a:rPr lang="en-US" err="1"/>
              <a:t>porttitor</a:t>
            </a:r>
            <a:r>
              <a:rPr lang="en-US"/>
              <a:t> </a:t>
            </a:r>
            <a:r>
              <a:rPr lang="en-US" err="1"/>
              <a:t>congue</a:t>
            </a:r>
            <a:r>
              <a:rPr lang="en-US"/>
              <a:t> </a:t>
            </a:r>
            <a:r>
              <a:rPr lang="en-US" err="1"/>
              <a:t>massa</a:t>
            </a:r>
            <a:r>
              <a:rPr lang="en-US"/>
              <a:t>. </a:t>
            </a:r>
            <a:r>
              <a:rPr lang="en-US" err="1"/>
              <a:t>Fusce</a:t>
            </a:r>
            <a:r>
              <a:rPr lang="en-US"/>
              <a:t> </a:t>
            </a:r>
            <a:r>
              <a:rPr lang="en-US" err="1"/>
              <a:t>posuere</a:t>
            </a:r>
            <a:r>
              <a:rPr lang="en-US"/>
              <a:t>, magna sed pulvinar </a:t>
            </a:r>
            <a:r>
              <a:rPr lang="en-US" err="1"/>
              <a:t>ultricies</a:t>
            </a:r>
            <a:r>
              <a:rPr lang="en-US"/>
              <a:t>, </a:t>
            </a:r>
            <a:r>
              <a:rPr lang="en-US" err="1"/>
              <a:t>purus</a:t>
            </a:r>
            <a:r>
              <a:rPr lang="en-US"/>
              <a:t> </a:t>
            </a:r>
            <a:r>
              <a:rPr lang="en-US" err="1"/>
              <a:t>lectus</a:t>
            </a:r>
            <a:r>
              <a:rPr lang="en-US"/>
              <a:t> </a:t>
            </a:r>
            <a:r>
              <a:rPr lang="en-US" err="1"/>
              <a:t>malesuada</a:t>
            </a:r>
            <a:r>
              <a:rPr lang="en-US"/>
              <a:t> libero, sit </a:t>
            </a:r>
            <a:r>
              <a:rPr lang="en-US" err="1"/>
              <a:t>amet</a:t>
            </a:r>
            <a:r>
              <a:rPr lang="en-US"/>
              <a:t> </a:t>
            </a:r>
            <a:r>
              <a:rPr lang="en-US" err="1"/>
              <a:t>commodo</a:t>
            </a:r>
            <a:r>
              <a:rPr lang="en-US"/>
              <a:t> magna eros </a:t>
            </a:r>
            <a:r>
              <a:rPr lang="en-US" err="1"/>
              <a:t>quis</a:t>
            </a:r>
            <a:r>
              <a:rPr lang="en-US"/>
              <a:t> </a:t>
            </a:r>
            <a:r>
              <a:rPr lang="en-US" err="1"/>
              <a:t>urna</a:t>
            </a:r>
            <a:r>
              <a:rPr lang="en-US"/>
              <a:t>.</a:t>
            </a:r>
          </a:p>
        </p:txBody>
      </p:sp>
      <p:sp>
        <p:nvSpPr>
          <p:cNvPr id="5" name="Picture Placeholder 4">
            <a:extLst>
              <a:ext uri="{FF2B5EF4-FFF2-40B4-BE49-F238E27FC236}">
                <a16:creationId xmlns:a16="http://schemas.microsoft.com/office/drawing/2014/main" id="{120E7219-E509-33D4-0CB5-C6CAA61C8A04}"/>
              </a:ext>
            </a:extLst>
          </p:cNvPr>
          <p:cNvSpPr>
            <a:spLocks noGrp="1"/>
          </p:cNvSpPr>
          <p:nvPr>
            <p:ph type="pic" sz="quarter" idx="10" hasCustomPrompt="1"/>
          </p:nvPr>
        </p:nvSpPr>
        <p:spPr>
          <a:xfrm>
            <a:off x="0" y="0"/>
            <a:ext cx="12192000" cy="2687638"/>
          </a:xfrm>
        </p:spPr>
        <p:txBody>
          <a:bodyPr anchor="ctr"/>
          <a:lstStyle>
            <a:lvl1pPr marL="0" indent="0" algn="ctr">
              <a:buNone/>
              <a:defRPr>
                <a:latin typeface="+mj-lt"/>
              </a:defRPr>
            </a:lvl1pPr>
          </a:lstStyle>
          <a:p>
            <a:r>
              <a:rPr lang="en-GB"/>
              <a:t>Click here to add image</a:t>
            </a:r>
          </a:p>
        </p:txBody>
      </p:sp>
    </p:spTree>
    <p:extLst>
      <p:ext uri="{BB962C8B-B14F-4D97-AF65-F5344CB8AC3E}">
        <p14:creationId xmlns:p14="http://schemas.microsoft.com/office/powerpoint/2010/main" val="10340809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preserve="1" userDrawn="1">
  <p:cSld name="2_Text &amp; 2 x Imag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0D8D276-BAFA-F5B6-5D98-6CA87E416FE5}"/>
              </a:ext>
            </a:extLst>
          </p:cNvPr>
          <p:cNvSpPr/>
          <p:nvPr userDrawn="1"/>
        </p:nvSpPr>
        <p:spPr>
          <a:xfrm>
            <a:off x="-1" y="0"/>
            <a:ext cx="7737232"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67A9F561-2940-4CE5-AFE2-3816AE76FA3D}"/>
              </a:ext>
            </a:extLst>
          </p:cNvPr>
          <p:cNvSpPr>
            <a:spLocks noGrp="1"/>
          </p:cNvSpPr>
          <p:nvPr>
            <p:ph type="title" hasCustomPrompt="1"/>
          </p:nvPr>
        </p:nvSpPr>
        <p:spPr>
          <a:xfrm>
            <a:off x="447849" y="304165"/>
            <a:ext cx="5425413" cy="1319588"/>
          </a:xfrm>
          <a:prstGeom prst="rect">
            <a:avLst/>
          </a:prstGeom>
        </p:spPr>
        <p:txBody>
          <a:bodyPr/>
          <a:lstStyle/>
          <a:p>
            <a:r>
              <a:rPr lang="en-US"/>
              <a:t>Click to add your title here</a:t>
            </a:r>
            <a:endParaRPr lang="en-GB"/>
          </a:p>
        </p:txBody>
      </p:sp>
      <p:sp>
        <p:nvSpPr>
          <p:cNvPr id="3" name="Content Placeholder 2">
            <a:extLst>
              <a:ext uri="{FF2B5EF4-FFF2-40B4-BE49-F238E27FC236}">
                <a16:creationId xmlns:a16="http://schemas.microsoft.com/office/drawing/2014/main" id="{33E907E1-513E-40F4-B472-DE4D85B2BB67}"/>
              </a:ext>
            </a:extLst>
          </p:cNvPr>
          <p:cNvSpPr>
            <a:spLocks noGrp="1"/>
          </p:cNvSpPr>
          <p:nvPr>
            <p:ph idx="1" hasCustomPrompt="1"/>
          </p:nvPr>
        </p:nvSpPr>
        <p:spPr>
          <a:xfrm>
            <a:off x="447847" y="1839885"/>
            <a:ext cx="5425415" cy="4713950"/>
          </a:xfrm>
        </p:spPr>
        <p:txBody>
          <a:bodyPr>
            <a:normAutofit/>
          </a:bodyPr>
          <a:lstStyle>
            <a:lvl1pPr marL="0" indent="0">
              <a:buNone/>
              <a:defRPr lang="en-US" sz="2000" kern="1200" dirty="0">
                <a:solidFill>
                  <a:schemeClr val="tx2"/>
                </a:solidFill>
                <a:latin typeface="+mn-lt"/>
                <a:ea typeface="+mn-ea"/>
                <a:cs typeface="+mn-cs"/>
              </a:defRPr>
            </a:lvl1pPr>
          </a:lstStyle>
          <a:p>
            <a:pPr marL="0" lvl="0" indent="0" algn="l" defTabSz="914400" rtl="0" eaLnBrk="1" latinLnBrk="0" hangingPunct="1">
              <a:lnSpc>
                <a:spcPct val="100000"/>
              </a:lnSpc>
              <a:spcBef>
                <a:spcPts val="0"/>
              </a:spcBef>
              <a:buFont typeface="Arial" panose="020B0604020202020204" pitchFamily="34" charset="0"/>
              <a:buNone/>
            </a:pPr>
            <a:r>
              <a:rPr lang="en-US"/>
              <a:t>Paragraph / bullet text goes here.</a:t>
            </a:r>
          </a:p>
          <a:p>
            <a:pPr marL="0" lvl="0" indent="0" algn="l" defTabSz="914400" rtl="0" eaLnBrk="1" latinLnBrk="0" hangingPunct="1">
              <a:lnSpc>
                <a:spcPct val="100000"/>
              </a:lnSpc>
              <a:spcBef>
                <a:spcPts val="0"/>
              </a:spcBef>
              <a:buFont typeface="Arial" panose="020B0604020202020204" pitchFamily="34" charset="0"/>
              <a:buNone/>
            </a:pPr>
            <a:endParaRPr lang="en-US"/>
          </a:p>
          <a:p>
            <a:pPr marL="0" lvl="0" indent="0" algn="l" defTabSz="914400" rtl="0" eaLnBrk="1" latinLnBrk="0" hangingPunct="1">
              <a:lnSpc>
                <a:spcPct val="100000"/>
              </a:lnSpc>
              <a:spcBef>
                <a:spcPts val="0"/>
              </a:spcBef>
              <a:buFont typeface="Arial" panose="020B0604020202020204" pitchFamily="34" charset="0"/>
              <a:buNone/>
            </a:pPr>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Maecenas </a:t>
            </a:r>
            <a:r>
              <a:rPr lang="en-US" err="1"/>
              <a:t>porttitor</a:t>
            </a:r>
            <a:r>
              <a:rPr lang="en-US"/>
              <a:t> </a:t>
            </a:r>
            <a:r>
              <a:rPr lang="en-US" err="1"/>
              <a:t>congue</a:t>
            </a:r>
            <a:r>
              <a:rPr lang="en-US"/>
              <a:t> </a:t>
            </a:r>
            <a:r>
              <a:rPr lang="en-US" err="1"/>
              <a:t>massa</a:t>
            </a:r>
            <a:r>
              <a:rPr lang="en-US"/>
              <a:t>. </a:t>
            </a:r>
            <a:r>
              <a:rPr lang="en-US" err="1"/>
              <a:t>Fusce</a:t>
            </a:r>
            <a:r>
              <a:rPr lang="en-US"/>
              <a:t> </a:t>
            </a:r>
            <a:r>
              <a:rPr lang="en-US" err="1"/>
              <a:t>posuere</a:t>
            </a:r>
            <a:r>
              <a:rPr lang="en-US"/>
              <a:t>, magna sed pulvinar </a:t>
            </a:r>
            <a:r>
              <a:rPr lang="en-US" err="1"/>
              <a:t>ultricies</a:t>
            </a:r>
            <a:r>
              <a:rPr lang="en-US"/>
              <a:t>, </a:t>
            </a:r>
            <a:r>
              <a:rPr lang="en-US" err="1"/>
              <a:t>purus</a:t>
            </a:r>
            <a:r>
              <a:rPr lang="en-US"/>
              <a:t> </a:t>
            </a:r>
            <a:r>
              <a:rPr lang="en-US" err="1"/>
              <a:t>lectus</a:t>
            </a:r>
            <a:r>
              <a:rPr lang="en-US"/>
              <a:t> </a:t>
            </a:r>
            <a:r>
              <a:rPr lang="en-US" err="1"/>
              <a:t>malesuada</a:t>
            </a:r>
            <a:r>
              <a:rPr lang="en-US"/>
              <a:t> libero, sit </a:t>
            </a:r>
            <a:r>
              <a:rPr lang="en-US" err="1"/>
              <a:t>amet</a:t>
            </a:r>
            <a:r>
              <a:rPr lang="en-US"/>
              <a:t> </a:t>
            </a:r>
            <a:r>
              <a:rPr lang="en-US" err="1"/>
              <a:t>commodo</a:t>
            </a:r>
            <a:r>
              <a:rPr lang="en-US"/>
              <a:t> magna eros </a:t>
            </a:r>
            <a:r>
              <a:rPr lang="en-US" err="1"/>
              <a:t>quis</a:t>
            </a:r>
            <a:r>
              <a:rPr lang="en-US"/>
              <a:t> </a:t>
            </a:r>
            <a:r>
              <a:rPr lang="en-US" err="1"/>
              <a:t>urna</a:t>
            </a:r>
            <a:r>
              <a:rPr lang="en-US"/>
              <a:t>.</a:t>
            </a:r>
          </a:p>
          <a:p>
            <a:pPr marL="0" lvl="0" indent="0" algn="l" defTabSz="914400" rtl="0" eaLnBrk="1" latinLnBrk="0" hangingPunct="1">
              <a:lnSpc>
                <a:spcPct val="100000"/>
              </a:lnSpc>
              <a:spcBef>
                <a:spcPts val="0"/>
              </a:spcBef>
              <a:buFont typeface="Arial" panose="020B0604020202020204" pitchFamily="34" charset="0"/>
              <a:buNone/>
            </a:pPr>
            <a:endParaRPr lang="en-US"/>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Maecenas </a:t>
            </a:r>
            <a:r>
              <a:rPr lang="en-US" err="1"/>
              <a:t>porttitor</a:t>
            </a:r>
            <a:r>
              <a:rPr lang="en-US"/>
              <a:t> </a:t>
            </a:r>
            <a:r>
              <a:rPr lang="en-US" err="1"/>
              <a:t>congue</a:t>
            </a:r>
            <a:r>
              <a:rPr lang="en-US"/>
              <a:t> </a:t>
            </a:r>
            <a:r>
              <a:rPr lang="en-US" err="1"/>
              <a:t>massa</a:t>
            </a:r>
            <a:r>
              <a:rPr lang="en-US"/>
              <a:t>. </a:t>
            </a:r>
            <a:r>
              <a:rPr lang="en-US" err="1"/>
              <a:t>Fusce</a:t>
            </a:r>
            <a:r>
              <a:rPr lang="en-US"/>
              <a:t> </a:t>
            </a:r>
            <a:r>
              <a:rPr lang="en-US" err="1"/>
              <a:t>posuere</a:t>
            </a:r>
            <a:r>
              <a:rPr lang="en-US"/>
              <a:t>.</a:t>
            </a:r>
          </a:p>
          <a:p>
            <a:pPr marL="0" lvl="0" indent="0" algn="l" defTabSz="914400" rtl="0" eaLnBrk="1" latinLnBrk="0" hangingPunct="1">
              <a:lnSpc>
                <a:spcPct val="100000"/>
              </a:lnSpc>
              <a:spcBef>
                <a:spcPts val="0"/>
              </a:spcBef>
              <a:buFont typeface="Arial" panose="020B0604020202020204" pitchFamily="34" charset="0"/>
              <a:buNone/>
            </a:pPr>
            <a:endParaRPr lang="en-US"/>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Maecenas </a:t>
            </a:r>
            <a:r>
              <a:rPr lang="en-US" err="1"/>
              <a:t>porttitor</a:t>
            </a:r>
            <a:r>
              <a:rPr lang="en-US"/>
              <a:t> </a:t>
            </a:r>
            <a:r>
              <a:rPr lang="en-US" err="1"/>
              <a:t>congue</a:t>
            </a:r>
            <a:r>
              <a:rPr lang="en-US"/>
              <a:t> </a:t>
            </a:r>
            <a:r>
              <a:rPr lang="en-US" err="1"/>
              <a:t>massa</a:t>
            </a:r>
            <a:r>
              <a:rPr lang="en-US"/>
              <a:t>. </a:t>
            </a:r>
            <a:r>
              <a:rPr lang="en-US" err="1"/>
              <a:t>Fusce</a:t>
            </a:r>
            <a:r>
              <a:rPr lang="en-US"/>
              <a:t> </a:t>
            </a:r>
            <a:r>
              <a:rPr lang="en-US" err="1"/>
              <a:t>posuere</a:t>
            </a:r>
            <a:r>
              <a:rPr lang="en-US"/>
              <a:t>.</a:t>
            </a:r>
          </a:p>
          <a:p>
            <a:pPr marL="0" lvl="0" indent="0" algn="l" defTabSz="914400" rtl="0" eaLnBrk="1" latinLnBrk="0" hangingPunct="1">
              <a:lnSpc>
                <a:spcPct val="100000"/>
              </a:lnSpc>
              <a:spcBef>
                <a:spcPts val="0"/>
              </a:spcBef>
              <a:buFont typeface="Arial" panose="020B0604020202020204" pitchFamily="34" charset="0"/>
              <a:buNone/>
            </a:pPr>
            <a:endParaRPr lang="en-US"/>
          </a:p>
        </p:txBody>
      </p:sp>
      <p:sp>
        <p:nvSpPr>
          <p:cNvPr id="4" name="Picture Placeholder 4">
            <a:extLst>
              <a:ext uri="{FF2B5EF4-FFF2-40B4-BE49-F238E27FC236}">
                <a16:creationId xmlns:a16="http://schemas.microsoft.com/office/drawing/2014/main" id="{E1763347-383C-DF48-FCDC-B3C51061D40E}"/>
              </a:ext>
            </a:extLst>
          </p:cNvPr>
          <p:cNvSpPr>
            <a:spLocks noGrp="1"/>
          </p:cNvSpPr>
          <p:nvPr>
            <p:ph type="pic" sz="quarter" idx="10" hasCustomPrompt="1"/>
          </p:nvPr>
        </p:nvSpPr>
        <p:spPr>
          <a:xfrm>
            <a:off x="6413976" y="0"/>
            <a:ext cx="5778024" cy="3333186"/>
          </a:xfrm>
        </p:spPr>
        <p:txBody>
          <a:bodyPr anchor="ctr"/>
          <a:lstStyle>
            <a:lvl1pPr marL="0" indent="0" algn="ctr">
              <a:buNone/>
              <a:defRPr>
                <a:latin typeface="+mj-lt"/>
              </a:defRPr>
            </a:lvl1pPr>
          </a:lstStyle>
          <a:p>
            <a:r>
              <a:rPr lang="en-GB"/>
              <a:t>Click here to add image</a:t>
            </a:r>
          </a:p>
        </p:txBody>
      </p:sp>
      <p:sp>
        <p:nvSpPr>
          <p:cNvPr id="5" name="Picture Placeholder 4">
            <a:extLst>
              <a:ext uri="{FF2B5EF4-FFF2-40B4-BE49-F238E27FC236}">
                <a16:creationId xmlns:a16="http://schemas.microsoft.com/office/drawing/2014/main" id="{2EB7C9A5-BE5D-AA8F-B4A3-F08AD89FD2B4}"/>
              </a:ext>
            </a:extLst>
          </p:cNvPr>
          <p:cNvSpPr>
            <a:spLocks noGrp="1"/>
          </p:cNvSpPr>
          <p:nvPr>
            <p:ph type="pic" sz="quarter" idx="11" hasCustomPrompt="1"/>
          </p:nvPr>
        </p:nvSpPr>
        <p:spPr>
          <a:xfrm>
            <a:off x="6413976" y="3524815"/>
            <a:ext cx="5778024" cy="3333186"/>
          </a:xfrm>
        </p:spPr>
        <p:txBody>
          <a:bodyPr anchor="ctr"/>
          <a:lstStyle>
            <a:lvl1pPr marL="0" indent="0" algn="ctr">
              <a:buNone/>
              <a:defRPr>
                <a:latin typeface="+mj-lt"/>
              </a:defRPr>
            </a:lvl1pPr>
          </a:lstStyle>
          <a:p>
            <a:r>
              <a:rPr lang="en-GB"/>
              <a:t>Click here to add image</a:t>
            </a:r>
          </a:p>
        </p:txBody>
      </p:sp>
    </p:spTree>
    <p:extLst>
      <p:ext uri="{BB962C8B-B14F-4D97-AF65-F5344CB8AC3E}">
        <p14:creationId xmlns:p14="http://schemas.microsoft.com/office/powerpoint/2010/main" val="274852849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preserve="1" userDrawn="1">
  <p:cSld name="7_Text &amp; Image">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BC87DAA-1558-564E-EABD-98F5CF27D9AF}"/>
              </a:ext>
            </a:extLst>
          </p:cNvPr>
          <p:cNvSpPr/>
          <p:nvPr userDrawn="1"/>
        </p:nvSpPr>
        <p:spPr>
          <a:xfrm>
            <a:off x="0" y="0"/>
            <a:ext cx="12192000" cy="348626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67A9F561-2940-4CE5-AFE2-3816AE76FA3D}"/>
              </a:ext>
            </a:extLst>
          </p:cNvPr>
          <p:cNvSpPr>
            <a:spLocks noGrp="1"/>
          </p:cNvSpPr>
          <p:nvPr>
            <p:ph type="title" hasCustomPrompt="1"/>
          </p:nvPr>
        </p:nvSpPr>
        <p:spPr>
          <a:xfrm>
            <a:off x="447847" y="420861"/>
            <a:ext cx="9300211" cy="494000"/>
          </a:xfrm>
          <a:prstGeom prst="rect">
            <a:avLst/>
          </a:prstGeom>
        </p:spPr>
        <p:txBody>
          <a:bodyPr/>
          <a:lstStyle/>
          <a:p>
            <a:r>
              <a:rPr lang="en-US"/>
              <a:t>Click to add your title here</a:t>
            </a:r>
            <a:endParaRPr lang="en-GB"/>
          </a:p>
        </p:txBody>
      </p:sp>
      <p:sp>
        <p:nvSpPr>
          <p:cNvPr id="3" name="Content Placeholder 2">
            <a:extLst>
              <a:ext uri="{FF2B5EF4-FFF2-40B4-BE49-F238E27FC236}">
                <a16:creationId xmlns:a16="http://schemas.microsoft.com/office/drawing/2014/main" id="{33E907E1-513E-40F4-B472-DE4D85B2BB67}"/>
              </a:ext>
            </a:extLst>
          </p:cNvPr>
          <p:cNvSpPr>
            <a:spLocks noGrp="1"/>
          </p:cNvSpPr>
          <p:nvPr>
            <p:ph idx="1" hasCustomPrompt="1"/>
          </p:nvPr>
        </p:nvSpPr>
        <p:spPr>
          <a:xfrm>
            <a:off x="447848" y="1256460"/>
            <a:ext cx="11296304" cy="1057675"/>
          </a:xfrm>
        </p:spPr>
        <p:txBody>
          <a:bodyPr>
            <a:normAutofit/>
          </a:bodyPr>
          <a:lstStyle>
            <a:lvl1pPr marL="0" indent="0">
              <a:buNone/>
              <a:defRPr lang="en-US" sz="2000" kern="1200" dirty="0">
                <a:solidFill>
                  <a:schemeClr val="tx2"/>
                </a:solidFill>
                <a:latin typeface="+mn-lt"/>
                <a:ea typeface="+mn-ea"/>
                <a:cs typeface="+mn-cs"/>
              </a:defRPr>
            </a:lvl1pPr>
          </a:lstStyle>
          <a:p>
            <a:pPr marL="0" lvl="0" indent="0" algn="l" defTabSz="914400" rtl="0" eaLnBrk="1" latinLnBrk="0" hangingPunct="1">
              <a:lnSpc>
                <a:spcPct val="100000"/>
              </a:lnSpc>
              <a:spcBef>
                <a:spcPts val="0"/>
              </a:spcBef>
              <a:buFont typeface="Arial" panose="020B0604020202020204" pitchFamily="34" charset="0"/>
              <a:buNone/>
            </a:pPr>
            <a:r>
              <a:rPr lang="en-US"/>
              <a:t>Paragraph / bullet text goes here.</a:t>
            </a:r>
          </a:p>
          <a:p>
            <a:pPr marL="0" lvl="0" indent="0" algn="l" defTabSz="914400" rtl="0" eaLnBrk="1" latinLnBrk="0" hangingPunct="1">
              <a:lnSpc>
                <a:spcPct val="100000"/>
              </a:lnSpc>
              <a:spcBef>
                <a:spcPts val="0"/>
              </a:spcBef>
              <a:buFont typeface="Arial" panose="020B0604020202020204" pitchFamily="34" charset="0"/>
              <a:buNone/>
            </a:pPr>
            <a:endParaRPr lang="en-US"/>
          </a:p>
          <a:p>
            <a:pPr marL="0" lvl="0" indent="0" algn="l" defTabSz="914400" rtl="0" eaLnBrk="1" latinLnBrk="0" hangingPunct="1">
              <a:lnSpc>
                <a:spcPct val="100000"/>
              </a:lnSpc>
              <a:spcBef>
                <a:spcPts val="0"/>
              </a:spcBef>
              <a:buFont typeface="Arial" panose="020B0604020202020204" pitchFamily="34" charset="0"/>
              <a:buNone/>
            </a:pPr>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a:t>
            </a:r>
          </a:p>
        </p:txBody>
      </p:sp>
      <p:sp>
        <p:nvSpPr>
          <p:cNvPr id="5" name="Picture Placeholder 4">
            <a:extLst>
              <a:ext uri="{FF2B5EF4-FFF2-40B4-BE49-F238E27FC236}">
                <a16:creationId xmlns:a16="http://schemas.microsoft.com/office/drawing/2014/main" id="{120E7219-E509-33D4-0CB5-C6CAA61C8A04}"/>
              </a:ext>
            </a:extLst>
          </p:cNvPr>
          <p:cNvSpPr>
            <a:spLocks noGrp="1"/>
          </p:cNvSpPr>
          <p:nvPr>
            <p:ph type="pic" sz="quarter" idx="10" hasCustomPrompt="1"/>
          </p:nvPr>
        </p:nvSpPr>
        <p:spPr>
          <a:xfrm>
            <a:off x="1" y="2655734"/>
            <a:ext cx="3889716" cy="2687638"/>
          </a:xfrm>
        </p:spPr>
        <p:txBody>
          <a:bodyPr anchor="ctr"/>
          <a:lstStyle>
            <a:lvl1pPr marL="0" indent="0" algn="ctr">
              <a:buNone/>
              <a:defRPr>
                <a:latin typeface="+mj-lt"/>
              </a:defRPr>
            </a:lvl1pPr>
          </a:lstStyle>
          <a:p>
            <a:r>
              <a:rPr lang="en-GB"/>
              <a:t>Click here to add image</a:t>
            </a:r>
          </a:p>
        </p:txBody>
      </p:sp>
      <p:sp>
        <p:nvSpPr>
          <p:cNvPr id="4" name="Picture Placeholder 4">
            <a:extLst>
              <a:ext uri="{FF2B5EF4-FFF2-40B4-BE49-F238E27FC236}">
                <a16:creationId xmlns:a16="http://schemas.microsoft.com/office/drawing/2014/main" id="{85729515-CFCA-813C-0800-D6BC5FF86515}"/>
              </a:ext>
            </a:extLst>
          </p:cNvPr>
          <p:cNvSpPr>
            <a:spLocks noGrp="1"/>
          </p:cNvSpPr>
          <p:nvPr>
            <p:ph type="pic" sz="quarter" idx="11" hasCustomPrompt="1"/>
          </p:nvPr>
        </p:nvSpPr>
        <p:spPr>
          <a:xfrm>
            <a:off x="4151142" y="2655734"/>
            <a:ext cx="3889716" cy="2687638"/>
          </a:xfrm>
        </p:spPr>
        <p:txBody>
          <a:bodyPr anchor="ctr"/>
          <a:lstStyle>
            <a:lvl1pPr marL="0" indent="0" algn="ctr">
              <a:buNone/>
              <a:defRPr>
                <a:latin typeface="+mj-lt"/>
              </a:defRPr>
            </a:lvl1pPr>
          </a:lstStyle>
          <a:p>
            <a:r>
              <a:rPr lang="en-GB"/>
              <a:t>Click here to add image</a:t>
            </a:r>
          </a:p>
        </p:txBody>
      </p:sp>
      <p:sp>
        <p:nvSpPr>
          <p:cNvPr id="7" name="Picture Placeholder 4">
            <a:extLst>
              <a:ext uri="{FF2B5EF4-FFF2-40B4-BE49-F238E27FC236}">
                <a16:creationId xmlns:a16="http://schemas.microsoft.com/office/drawing/2014/main" id="{AC40027D-7BEC-F002-D30A-0554C789B449}"/>
              </a:ext>
            </a:extLst>
          </p:cNvPr>
          <p:cNvSpPr>
            <a:spLocks noGrp="1"/>
          </p:cNvSpPr>
          <p:nvPr>
            <p:ph type="pic" sz="quarter" idx="12" hasCustomPrompt="1"/>
          </p:nvPr>
        </p:nvSpPr>
        <p:spPr>
          <a:xfrm>
            <a:off x="8302283" y="2655734"/>
            <a:ext cx="3889716" cy="2687638"/>
          </a:xfrm>
        </p:spPr>
        <p:txBody>
          <a:bodyPr anchor="ctr"/>
          <a:lstStyle>
            <a:lvl1pPr marL="0" indent="0" algn="ctr">
              <a:buNone/>
              <a:defRPr>
                <a:latin typeface="+mj-lt"/>
              </a:defRPr>
            </a:lvl1pPr>
          </a:lstStyle>
          <a:p>
            <a:r>
              <a:rPr lang="en-GB"/>
              <a:t>Click here to add image</a:t>
            </a:r>
          </a:p>
        </p:txBody>
      </p:sp>
      <p:sp>
        <p:nvSpPr>
          <p:cNvPr id="12" name="Content Placeholder 2">
            <a:extLst>
              <a:ext uri="{FF2B5EF4-FFF2-40B4-BE49-F238E27FC236}">
                <a16:creationId xmlns:a16="http://schemas.microsoft.com/office/drawing/2014/main" id="{21183561-5D5A-647B-7CF3-01035584C950}"/>
              </a:ext>
            </a:extLst>
          </p:cNvPr>
          <p:cNvSpPr>
            <a:spLocks noGrp="1"/>
          </p:cNvSpPr>
          <p:nvPr>
            <p:ph idx="13" hasCustomPrompt="1"/>
          </p:nvPr>
        </p:nvSpPr>
        <p:spPr>
          <a:xfrm>
            <a:off x="447848" y="5530694"/>
            <a:ext cx="11296304" cy="1057675"/>
          </a:xfrm>
        </p:spPr>
        <p:txBody>
          <a:bodyPr>
            <a:normAutofit/>
          </a:bodyPr>
          <a:lstStyle>
            <a:lvl1pPr marL="0" indent="0">
              <a:buNone/>
              <a:defRPr lang="en-US" sz="2000" kern="1200" dirty="0">
                <a:solidFill>
                  <a:schemeClr val="tx2"/>
                </a:solidFill>
                <a:latin typeface="+mn-lt"/>
                <a:ea typeface="+mn-ea"/>
                <a:cs typeface="+mn-cs"/>
              </a:defRPr>
            </a:lvl1pPr>
          </a:lstStyle>
          <a:p>
            <a:pPr marL="0" lvl="0" indent="0" algn="l" defTabSz="914400" rtl="0" eaLnBrk="1" latinLnBrk="0" hangingPunct="1">
              <a:lnSpc>
                <a:spcPct val="100000"/>
              </a:lnSpc>
              <a:spcBef>
                <a:spcPts val="0"/>
              </a:spcBef>
              <a:buFont typeface="Arial" panose="020B0604020202020204" pitchFamily="34" charset="0"/>
              <a:buNone/>
            </a:pPr>
            <a:r>
              <a:rPr lang="en-US"/>
              <a:t>Paragraph / bullet text goes here.</a:t>
            </a:r>
          </a:p>
          <a:p>
            <a:pPr marL="0" lvl="0" indent="0" algn="l" defTabSz="914400" rtl="0" eaLnBrk="1" latinLnBrk="0" hangingPunct="1">
              <a:lnSpc>
                <a:spcPct val="100000"/>
              </a:lnSpc>
              <a:spcBef>
                <a:spcPts val="0"/>
              </a:spcBef>
              <a:buFont typeface="Arial" panose="020B0604020202020204" pitchFamily="34" charset="0"/>
              <a:buNone/>
            </a:pPr>
            <a:endParaRPr lang="en-US"/>
          </a:p>
          <a:p>
            <a:pPr marL="0" lvl="0" indent="0" algn="l" defTabSz="914400" rtl="0" eaLnBrk="1" latinLnBrk="0" hangingPunct="1">
              <a:lnSpc>
                <a:spcPct val="100000"/>
              </a:lnSpc>
              <a:spcBef>
                <a:spcPts val="0"/>
              </a:spcBef>
              <a:buFont typeface="Arial" panose="020B0604020202020204" pitchFamily="34" charset="0"/>
              <a:buNone/>
            </a:pPr>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a:t>
            </a:r>
          </a:p>
        </p:txBody>
      </p:sp>
    </p:spTree>
    <p:extLst>
      <p:ext uri="{BB962C8B-B14F-4D97-AF65-F5344CB8AC3E}">
        <p14:creationId xmlns:p14="http://schemas.microsoft.com/office/powerpoint/2010/main" val="49269230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preserve="1" userDrawn="1">
  <p:cSld name="2_Statement &amp; Tex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F434DB3-5419-D527-6E3B-1F89BE833BB9}"/>
              </a:ext>
            </a:extLst>
          </p:cNvPr>
          <p:cNvSpPr/>
          <p:nvPr userDrawn="1"/>
        </p:nvSpPr>
        <p:spPr>
          <a:xfrm>
            <a:off x="0" y="1730326"/>
            <a:ext cx="6240087" cy="512767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 name="Picture 5">
            <a:extLst>
              <a:ext uri="{FF2B5EF4-FFF2-40B4-BE49-F238E27FC236}">
                <a16:creationId xmlns:a16="http://schemas.microsoft.com/office/drawing/2014/main" id="{CD12A91B-9A64-F575-77EB-ECAE92F03BC2}"/>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l="1" t="-1773" r="-3331"/>
          <a:stretch/>
        </p:blipFill>
        <p:spPr>
          <a:xfrm>
            <a:off x="4391284" y="1491175"/>
            <a:ext cx="2152390" cy="1653545"/>
          </a:xfrm>
          <a:prstGeom prst="rect">
            <a:avLst/>
          </a:prstGeom>
        </p:spPr>
      </p:pic>
      <p:pic>
        <p:nvPicPr>
          <p:cNvPr id="7" name="Picture 5">
            <a:extLst>
              <a:ext uri="{FF2B5EF4-FFF2-40B4-BE49-F238E27FC236}">
                <a16:creationId xmlns:a16="http://schemas.microsoft.com/office/drawing/2014/main" id="{06772712-6127-4C5C-4804-4A5F1022A551}"/>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13799" r="11244"/>
          <a:stretch/>
        </p:blipFill>
        <p:spPr>
          <a:xfrm rot="10800000">
            <a:off x="-9390" y="5457457"/>
            <a:ext cx="1848803" cy="1400541"/>
          </a:xfrm>
          <a:prstGeom prst="rect">
            <a:avLst/>
          </a:prstGeom>
        </p:spPr>
      </p:pic>
      <p:sp>
        <p:nvSpPr>
          <p:cNvPr id="2" name="Title 1">
            <a:extLst>
              <a:ext uri="{FF2B5EF4-FFF2-40B4-BE49-F238E27FC236}">
                <a16:creationId xmlns:a16="http://schemas.microsoft.com/office/drawing/2014/main" id="{1E1CA9F2-7D23-4551-A6E0-F9D73CD7615C}"/>
              </a:ext>
            </a:extLst>
          </p:cNvPr>
          <p:cNvSpPr>
            <a:spLocks noGrp="1"/>
          </p:cNvSpPr>
          <p:nvPr>
            <p:ph type="title" hasCustomPrompt="1"/>
          </p:nvPr>
        </p:nvSpPr>
        <p:spPr>
          <a:xfrm>
            <a:off x="447850" y="459971"/>
            <a:ext cx="5648150" cy="1031204"/>
          </a:xfrm>
          <a:prstGeom prst="rect">
            <a:avLst/>
          </a:prstGeom>
        </p:spPr>
        <p:txBody>
          <a:bodyPr anchor="t"/>
          <a:lstStyle>
            <a:lvl1pPr algn="l">
              <a:defRPr/>
            </a:lvl1pPr>
          </a:lstStyle>
          <a:p>
            <a:r>
              <a:rPr lang="en-US"/>
              <a:t>Click to add your title here</a:t>
            </a:r>
            <a:endParaRPr lang="en-GB"/>
          </a:p>
        </p:txBody>
      </p:sp>
      <p:sp>
        <p:nvSpPr>
          <p:cNvPr id="3" name="Content Placeholder 2">
            <a:extLst>
              <a:ext uri="{FF2B5EF4-FFF2-40B4-BE49-F238E27FC236}">
                <a16:creationId xmlns:a16="http://schemas.microsoft.com/office/drawing/2014/main" id="{7DD9EC38-6220-4917-8323-3563EAA6111D}"/>
              </a:ext>
            </a:extLst>
          </p:cNvPr>
          <p:cNvSpPr>
            <a:spLocks noGrp="1"/>
          </p:cNvSpPr>
          <p:nvPr>
            <p:ph idx="1" hasCustomPrompt="1"/>
          </p:nvPr>
        </p:nvSpPr>
        <p:spPr>
          <a:xfrm>
            <a:off x="6543674" y="459971"/>
            <a:ext cx="5200475" cy="5716991"/>
          </a:xfrm>
        </p:spPr>
        <p:txBody>
          <a:bodyPr>
            <a:noAutofit/>
          </a:bodyPr>
          <a:lstStyle>
            <a:lvl1pPr marL="0" indent="0">
              <a:buNone/>
              <a:defRPr lang="en-US" sz="2000" kern="1200" dirty="0">
                <a:solidFill>
                  <a:schemeClr val="tx2"/>
                </a:solidFill>
                <a:latin typeface="+mn-lt"/>
                <a:ea typeface="+mn-ea"/>
                <a:cs typeface="+mn-cs"/>
              </a:defRPr>
            </a:lvl1pPr>
            <a:lvl2pPr marL="457200" indent="0">
              <a:buNone/>
              <a:defRPr/>
            </a:lvl2pPr>
            <a:lvl3pPr marL="914400" indent="0">
              <a:buNone/>
              <a:defRPr/>
            </a:lvl3pPr>
            <a:lvl4pPr marL="1371600" indent="0">
              <a:buNone/>
              <a:defRPr/>
            </a:lvl4pPr>
            <a:lvl5pPr marL="1828800" indent="0">
              <a:buNone/>
              <a:defRPr/>
            </a:lvl5pPr>
          </a:lstStyle>
          <a:p>
            <a:pPr marL="0" lvl="0" indent="0" algn="l" defTabSz="914400" rtl="0" eaLnBrk="1" latinLnBrk="0" hangingPunct="1">
              <a:lnSpc>
                <a:spcPct val="100000"/>
              </a:lnSpc>
              <a:spcBef>
                <a:spcPts val="0"/>
              </a:spcBef>
              <a:buFont typeface="Arial" panose="020B0604020202020204" pitchFamily="34" charset="0"/>
              <a:buNone/>
            </a:pPr>
            <a:r>
              <a:rPr lang="en-US"/>
              <a:t>Paragraph / bullet text goes here.</a:t>
            </a:r>
          </a:p>
          <a:p>
            <a:pPr marL="0" lvl="0" indent="0" algn="l" defTabSz="914400" rtl="0" eaLnBrk="1" latinLnBrk="0" hangingPunct="1">
              <a:lnSpc>
                <a:spcPct val="100000"/>
              </a:lnSpc>
              <a:spcBef>
                <a:spcPts val="0"/>
              </a:spcBef>
              <a:buFont typeface="Arial" panose="020B0604020202020204" pitchFamily="34" charset="0"/>
              <a:buNone/>
            </a:pPr>
            <a:endParaRPr lang="en-US"/>
          </a:p>
          <a:p>
            <a:pPr marL="0" lvl="0" indent="0" algn="l" defTabSz="914400" rtl="0" eaLnBrk="1" latinLnBrk="0" hangingPunct="1">
              <a:lnSpc>
                <a:spcPct val="100000"/>
              </a:lnSpc>
              <a:spcBef>
                <a:spcPts val="0"/>
              </a:spcBef>
              <a:buFont typeface="Arial" panose="020B0604020202020204" pitchFamily="34" charset="0"/>
              <a:buNone/>
            </a:pPr>
            <a:r>
              <a:rPr lang="en-US"/>
              <a:t>Lorem ipsum dolor sit amet, consectetuer adipiscing elit. Maecenas porttitor congue massa. Fusce posuere, magna sed pulvinar ultricies, purus lectus malesuada libero, sit amet commodo magna eros quis urna.</a:t>
            </a:r>
          </a:p>
          <a:p>
            <a:pPr marL="0" lvl="0" indent="0" algn="l" defTabSz="914400" rtl="0" eaLnBrk="1" latinLnBrk="0" hangingPunct="1">
              <a:lnSpc>
                <a:spcPct val="100000"/>
              </a:lnSpc>
              <a:spcBef>
                <a:spcPts val="0"/>
              </a:spcBef>
              <a:buFont typeface="Arial" panose="020B0604020202020204" pitchFamily="34" charset="0"/>
              <a:buNone/>
            </a:pPr>
            <a:endParaRPr lang="en-US"/>
          </a:p>
          <a:p>
            <a:pPr marL="0" lvl="0" indent="0" algn="l" defTabSz="914400" rtl="0" eaLnBrk="1" latinLnBrk="0" hangingPunct="1">
              <a:lnSpc>
                <a:spcPct val="100000"/>
              </a:lnSpc>
              <a:spcBef>
                <a:spcPts val="0"/>
              </a:spcBef>
              <a:buFont typeface="Arial" panose="020B0604020202020204" pitchFamily="34" charset="0"/>
              <a:buNone/>
            </a:pPr>
            <a:r>
              <a:rPr lang="en-US"/>
              <a:t>Nunc viverra imperdiet enim. Fusce est. Vivamus a tellus.</a:t>
            </a:r>
          </a:p>
          <a:p>
            <a:pPr marL="0" lvl="0" indent="0" algn="l" defTabSz="914400" rtl="0" eaLnBrk="1" latinLnBrk="0" hangingPunct="1">
              <a:lnSpc>
                <a:spcPct val="100000"/>
              </a:lnSpc>
              <a:spcBef>
                <a:spcPts val="0"/>
              </a:spcBef>
              <a:buFont typeface="Arial" panose="020B0604020202020204" pitchFamily="34" charset="0"/>
              <a:buNone/>
            </a:pPr>
            <a:endParaRPr lang="en-US"/>
          </a:p>
          <a:p>
            <a:pPr marL="0" lvl="0" indent="0" algn="l" defTabSz="914400" rtl="0" eaLnBrk="1" latinLnBrk="0" hangingPunct="1">
              <a:lnSpc>
                <a:spcPct val="100000"/>
              </a:lnSpc>
              <a:spcBef>
                <a:spcPts val="0"/>
              </a:spcBef>
              <a:buFont typeface="Arial" panose="020B0604020202020204" pitchFamily="34" charset="0"/>
              <a:buNone/>
            </a:pPr>
            <a:r>
              <a:rPr lang="en-US"/>
              <a:t>Pellentesque habitant morbi tristique senectus et netus et malesuada fames ac turpis egestas. Proin pharetra nonummy pede. Mauris et </a:t>
            </a:r>
            <a:r>
              <a:rPr lang="en-US" err="1"/>
              <a:t>orci</a:t>
            </a:r>
            <a:r>
              <a:rPr lang="en-US"/>
              <a:t>.</a:t>
            </a:r>
          </a:p>
          <a:p>
            <a:pPr marL="0" lvl="0" indent="0" algn="l" defTabSz="914400" rtl="0" eaLnBrk="1" latinLnBrk="0" hangingPunct="1">
              <a:lnSpc>
                <a:spcPct val="100000"/>
              </a:lnSpc>
              <a:spcBef>
                <a:spcPts val="0"/>
              </a:spcBef>
              <a:buFont typeface="Arial" panose="020B0604020202020204" pitchFamily="34" charset="0"/>
              <a:buNone/>
            </a:pPr>
            <a:endParaRPr lang="en-US"/>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a:t>Nunc </a:t>
            </a:r>
            <a:r>
              <a:rPr lang="en-US" err="1"/>
              <a:t>viverra</a:t>
            </a:r>
            <a:r>
              <a:rPr lang="en-US"/>
              <a:t> </a:t>
            </a:r>
            <a:r>
              <a:rPr lang="en-US" err="1"/>
              <a:t>imperdiet</a:t>
            </a:r>
            <a:r>
              <a:rPr lang="en-US"/>
              <a:t> </a:t>
            </a:r>
            <a:r>
              <a:rPr lang="en-US" err="1"/>
              <a:t>enim</a:t>
            </a:r>
            <a:r>
              <a:rPr lang="en-US"/>
              <a:t>. </a:t>
            </a:r>
            <a:r>
              <a:rPr lang="en-US" err="1"/>
              <a:t>Fusce</a:t>
            </a:r>
            <a:r>
              <a:rPr lang="en-US"/>
              <a:t> est. </a:t>
            </a:r>
            <a:r>
              <a:rPr lang="en-US" err="1"/>
              <a:t>Vivamus</a:t>
            </a:r>
            <a:r>
              <a:rPr lang="en-US"/>
              <a:t> a </a:t>
            </a:r>
            <a:r>
              <a:rPr lang="en-US" err="1"/>
              <a:t>tellus</a:t>
            </a:r>
            <a:r>
              <a:rPr lang="en-US"/>
              <a:t>.</a:t>
            </a:r>
          </a:p>
          <a:p>
            <a:pPr marL="0" lvl="0" indent="0" algn="l" defTabSz="914400" rtl="0" eaLnBrk="1" latinLnBrk="0" hangingPunct="1">
              <a:lnSpc>
                <a:spcPct val="100000"/>
              </a:lnSpc>
              <a:spcBef>
                <a:spcPts val="0"/>
              </a:spcBef>
              <a:buFont typeface="Arial" panose="020B0604020202020204" pitchFamily="34" charset="0"/>
              <a:buNone/>
            </a:pPr>
            <a:endParaRPr lang="en-US"/>
          </a:p>
        </p:txBody>
      </p:sp>
      <p:sp>
        <p:nvSpPr>
          <p:cNvPr id="8" name="Content Placeholder 7">
            <a:extLst>
              <a:ext uri="{FF2B5EF4-FFF2-40B4-BE49-F238E27FC236}">
                <a16:creationId xmlns:a16="http://schemas.microsoft.com/office/drawing/2014/main" id="{2DCD4A25-4C7B-4322-A6D6-27E9DDF06E2E}"/>
              </a:ext>
            </a:extLst>
          </p:cNvPr>
          <p:cNvSpPr>
            <a:spLocks noGrp="1"/>
          </p:cNvSpPr>
          <p:nvPr>
            <p:ph sz="quarter" idx="10" hasCustomPrompt="1"/>
          </p:nvPr>
        </p:nvSpPr>
        <p:spPr>
          <a:xfrm>
            <a:off x="447675" y="2405575"/>
            <a:ext cx="5648325" cy="3664634"/>
          </a:xfrm>
        </p:spPr>
        <p:txBody>
          <a:bodyPr anchor="ctr">
            <a:noAutofit/>
          </a:bodyPr>
          <a:lstStyle>
            <a:lvl1pPr marL="0" indent="0" algn="l">
              <a:buNone/>
              <a:defRPr sz="3200" b="0">
                <a:solidFill>
                  <a:schemeClr val="tx2"/>
                </a:solidFill>
                <a:latin typeface="+mj-lt"/>
              </a:defRPr>
            </a:lvl1pPr>
            <a:lvl2pPr marL="457200" indent="0" algn="ctr">
              <a:buNone/>
              <a:defRPr sz="6000" b="1">
                <a:solidFill>
                  <a:schemeClr val="bg2"/>
                </a:solidFill>
                <a:latin typeface="+mj-lt"/>
              </a:defRPr>
            </a:lvl2pPr>
            <a:lvl3pPr marL="914400" indent="0" algn="ctr">
              <a:buNone/>
              <a:defRPr sz="6000" b="1">
                <a:solidFill>
                  <a:schemeClr val="bg2"/>
                </a:solidFill>
                <a:latin typeface="+mj-lt"/>
              </a:defRPr>
            </a:lvl3pPr>
            <a:lvl4pPr marL="1371600" indent="0" algn="ctr">
              <a:buNone/>
              <a:defRPr sz="6000" b="1">
                <a:solidFill>
                  <a:schemeClr val="bg2"/>
                </a:solidFill>
                <a:latin typeface="+mj-lt"/>
              </a:defRPr>
            </a:lvl4pPr>
            <a:lvl5pPr marL="1828800" indent="0" algn="ctr">
              <a:buNone/>
              <a:defRPr sz="6000" b="1">
                <a:solidFill>
                  <a:schemeClr val="bg2"/>
                </a:solidFill>
                <a:latin typeface="+mj-lt"/>
              </a:defRPr>
            </a:lvl5pPr>
          </a:lstStyle>
          <a:p>
            <a:pPr lvl="0"/>
            <a:r>
              <a:rPr lang="en-US"/>
              <a:t>“Statement / Quote goes here”</a:t>
            </a:r>
            <a:endParaRPr lang="en-GB"/>
          </a:p>
        </p:txBody>
      </p:sp>
    </p:spTree>
    <p:extLst>
      <p:ext uri="{BB962C8B-B14F-4D97-AF65-F5344CB8AC3E}">
        <p14:creationId xmlns:p14="http://schemas.microsoft.com/office/powerpoint/2010/main" val="421546517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2_Title &amp; Images">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5026D80A-534E-D6E4-7AE0-A8EF3EBDC8DE}"/>
              </a:ext>
            </a:extLst>
          </p:cNvPr>
          <p:cNvSpPr/>
          <p:nvPr userDrawn="1"/>
        </p:nvSpPr>
        <p:spPr>
          <a:xfrm>
            <a:off x="0" y="1181686"/>
            <a:ext cx="12192000" cy="45508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71D3C7E0-B204-4C21-BA88-79598D5E8FB6}"/>
              </a:ext>
            </a:extLst>
          </p:cNvPr>
          <p:cNvSpPr>
            <a:spLocks noGrp="1"/>
          </p:cNvSpPr>
          <p:nvPr>
            <p:ph type="title" hasCustomPrompt="1"/>
          </p:nvPr>
        </p:nvSpPr>
        <p:spPr>
          <a:xfrm>
            <a:off x="622955" y="1600508"/>
            <a:ext cx="4885555" cy="1408015"/>
          </a:xfrm>
          <a:prstGeom prst="rect">
            <a:avLst/>
          </a:prstGeom>
        </p:spPr>
        <p:txBody>
          <a:bodyPr/>
          <a:lstStyle>
            <a:lvl1pPr>
              <a:defRPr/>
            </a:lvl1pPr>
          </a:lstStyle>
          <a:p>
            <a:r>
              <a:rPr lang="en-US"/>
              <a:t>Click to add your title here</a:t>
            </a:r>
            <a:endParaRPr lang="en-GB"/>
          </a:p>
        </p:txBody>
      </p:sp>
      <p:sp>
        <p:nvSpPr>
          <p:cNvPr id="38" name="Content Placeholder 2">
            <a:extLst>
              <a:ext uri="{FF2B5EF4-FFF2-40B4-BE49-F238E27FC236}">
                <a16:creationId xmlns:a16="http://schemas.microsoft.com/office/drawing/2014/main" id="{8C33A18D-D6F9-45BD-A1D7-394C01EAAAC1}"/>
              </a:ext>
            </a:extLst>
          </p:cNvPr>
          <p:cNvSpPr>
            <a:spLocks noGrp="1"/>
          </p:cNvSpPr>
          <p:nvPr>
            <p:ph idx="1" hasCustomPrompt="1"/>
          </p:nvPr>
        </p:nvSpPr>
        <p:spPr>
          <a:xfrm>
            <a:off x="622954" y="3318101"/>
            <a:ext cx="4885555" cy="1939391"/>
          </a:xfrm>
        </p:spPr>
        <p:txBody>
          <a:bodyPr>
            <a:noAutofit/>
          </a:bodyPr>
          <a:lstStyle>
            <a:lvl1pPr marL="0" indent="0">
              <a:lnSpc>
                <a:spcPct val="100000"/>
              </a:lnSpc>
              <a:spcBef>
                <a:spcPts val="0"/>
              </a:spcBef>
              <a:buNone/>
              <a:defRPr sz="2000"/>
            </a:lvl1pPr>
          </a:lstStyle>
          <a:p>
            <a:pPr lvl="0"/>
            <a:r>
              <a:rPr lang="en-US"/>
              <a:t>Paragraph / bullet text goes here.</a:t>
            </a:r>
          </a:p>
          <a:p>
            <a:pPr lvl="0"/>
            <a:endParaRPr lang="en-US"/>
          </a:p>
          <a:p>
            <a:pPr lvl="0"/>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Maecenas </a:t>
            </a:r>
            <a:r>
              <a:rPr lang="en-US" err="1"/>
              <a:t>porttitor</a:t>
            </a:r>
            <a:r>
              <a:rPr lang="en-US"/>
              <a:t> </a:t>
            </a:r>
            <a:r>
              <a:rPr lang="en-US" err="1"/>
              <a:t>congue</a:t>
            </a:r>
            <a:r>
              <a:rPr lang="en-US"/>
              <a:t> </a:t>
            </a:r>
            <a:r>
              <a:rPr lang="en-US" err="1"/>
              <a:t>massa</a:t>
            </a:r>
            <a:r>
              <a:rPr lang="en-US"/>
              <a:t>. </a:t>
            </a:r>
          </a:p>
        </p:txBody>
      </p:sp>
      <p:sp>
        <p:nvSpPr>
          <p:cNvPr id="12" name="Picture Placeholder 4">
            <a:extLst>
              <a:ext uri="{FF2B5EF4-FFF2-40B4-BE49-F238E27FC236}">
                <a16:creationId xmlns:a16="http://schemas.microsoft.com/office/drawing/2014/main" id="{38E0EF61-EEA6-1A85-5B42-549C4B1FEA49}"/>
              </a:ext>
            </a:extLst>
          </p:cNvPr>
          <p:cNvSpPr>
            <a:spLocks noGrp="1"/>
          </p:cNvSpPr>
          <p:nvPr>
            <p:ph type="pic" sz="quarter" idx="21" hasCustomPrompt="1"/>
          </p:nvPr>
        </p:nvSpPr>
        <p:spPr>
          <a:xfrm>
            <a:off x="5892018" y="1600509"/>
            <a:ext cx="1724262" cy="1724262"/>
          </a:xfrm>
          <a:prstGeom prst="rect">
            <a:avLst/>
          </a:prstGeom>
          <a:noFill/>
          <a:ln w="127000">
            <a:noFill/>
            <a:prstDash val="dash"/>
          </a:ln>
        </p:spPr>
        <p:txBody>
          <a:bodyPr anchor="ctr">
            <a:noAutofit/>
          </a:bodyPr>
          <a:lstStyle>
            <a:lvl1pPr marL="0" indent="0" algn="l">
              <a:buNone/>
              <a:defRPr sz="1400" b="0" cap="all" baseline="0">
                <a:solidFill>
                  <a:schemeClr val="tx2"/>
                </a:solidFill>
                <a:latin typeface="+mj-lt"/>
              </a:defRPr>
            </a:lvl1pPr>
          </a:lstStyle>
          <a:p>
            <a:r>
              <a:rPr lang="en-GB"/>
              <a:t>Click here to add image</a:t>
            </a:r>
          </a:p>
        </p:txBody>
      </p:sp>
      <p:sp>
        <p:nvSpPr>
          <p:cNvPr id="14" name="Picture Placeholder 4">
            <a:extLst>
              <a:ext uri="{FF2B5EF4-FFF2-40B4-BE49-F238E27FC236}">
                <a16:creationId xmlns:a16="http://schemas.microsoft.com/office/drawing/2014/main" id="{B125C554-EC40-22F7-6349-D383219E9F77}"/>
              </a:ext>
            </a:extLst>
          </p:cNvPr>
          <p:cNvSpPr>
            <a:spLocks noGrp="1"/>
          </p:cNvSpPr>
          <p:nvPr>
            <p:ph type="pic" sz="quarter" idx="22" hasCustomPrompt="1"/>
          </p:nvPr>
        </p:nvSpPr>
        <p:spPr>
          <a:xfrm>
            <a:off x="5892018" y="3533230"/>
            <a:ext cx="1724262" cy="1724262"/>
          </a:xfrm>
          <a:prstGeom prst="rect">
            <a:avLst/>
          </a:prstGeom>
          <a:noFill/>
          <a:ln w="127000">
            <a:noFill/>
            <a:prstDash val="dash"/>
          </a:ln>
        </p:spPr>
        <p:txBody>
          <a:bodyPr anchor="ctr">
            <a:noAutofit/>
          </a:bodyPr>
          <a:lstStyle>
            <a:lvl1pPr marL="0" indent="0" algn="l">
              <a:buNone/>
              <a:defRPr sz="1400" b="0" cap="all" baseline="0">
                <a:solidFill>
                  <a:schemeClr val="tx2"/>
                </a:solidFill>
                <a:latin typeface="+mj-lt"/>
              </a:defRPr>
            </a:lvl1pPr>
          </a:lstStyle>
          <a:p>
            <a:r>
              <a:rPr lang="en-GB"/>
              <a:t>Click here to add image</a:t>
            </a:r>
          </a:p>
        </p:txBody>
      </p:sp>
      <p:sp>
        <p:nvSpPr>
          <p:cNvPr id="16" name="Picture Placeholder 4">
            <a:extLst>
              <a:ext uri="{FF2B5EF4-FFF2-40B4-BE49-F238E27FC236}">
                <a16:creationId xmlns:a16="http://schemas.microsoft.com/office/drawing/2014/main" id="{B5E8CBF9-6762-18EE-89EE-15B558715E51}"/>
              </a:ext>
            </a:extLst>
          </p:cNvPr>
          <p:cNvSpPr>
            <a:spLocks noGrp="1"/>
          </p:cNvSpPr>
          <p:nvPr>
            <p:ph type="pic" sz="quarter" idx="23" hasCustomPrompt="1"/>
          </p:nvPr>
        </p:nvSpPr>
        <p:spPr>
          <a:xfrm>
            <a:off x="7844707" y="1600509"/>
            <a:ext cx="1724262" cy="1724262"/>
          </a:xfrm>
          <a:prstGeom prst="rect">
            <a:avLst/>
          </a:prstGeom>
          <a:noFill/>
          <a:ln w="127000">
            <a:noFill/>
            <a:prstDash val="dash"/>
          </a:ln>
        </p:spPr>
        <p:txBody>
          <a:bodyPr anchor="ctr">
            <a:noAutofit/>
          </a:bodyPr>
          <a:lstStyle>
            <a:lvl1pPr marL="0" indent="0" algn="l">
              <a:buNone/>
              <a:defRPr sz="1400" b="0" cap="all" baseline="0">
                <a:solidFill>
                  <a:schemeClr val="tx2"/>
                </a:solidFill>
                <a:latin typeface="+mj-lt"/>
              </a:defRPr>
            </a:lvl1pPr>
          </a:lstStyle>
          <a:p>
            <a:r>
              <a:rPr lang="en-GB"/>
              <a:t>Click here to add image</a:t>
            </a:r>
          </a:p>
        </p:txBody>
      </p:sp>
      <p:sp>
        <p:nvSpPr>
          <p:cNvPr id="18" name="Picture Placeholder 4">
            <a:extLst>
              <a:ext uri="{FF2B5EF4-FFF2-40B4-BE49-F238E27FC236}">
                <a16:creationId xmlns:a16="http://schemas.microsoft.com/office/drawing/2014/main" id="{7669801F-1A79-3585-16FE-E5B5AC75EFBC}"/>
              </a:ext>
            </a:extLst>
          </p:cNvPr>
          <p:cNvSpPr>
            <a:spLocks noGrp="1"/>
          </p:cNvSpPr>
          <p:nvPr>
            <p:ph type="pic" sz="quarter" idx="24" hasCustomPrompt="1"/>
          </p:nvPr>
        </p:nvSpPr>
        <p:spPr>
          <a:xfrm>
            <a:off x="7844707" y="3533230"/>
            <a:ext cx="1724262" cy="1724262"/>
          </a:xfrm>
          <a:prstGeom prst="rect">
            <a:avLst/>
          </a:prstGeom>
          <a:noFill/>
          <a:ln w="127000">
            <a:noFill/>
            <a:prstDash val="dash"/>
          </a:ln>
        </p:spPr>
        <p:txBody>
          <a:bodyPr anchor="ctr">
            <a:noAutofit/>
          </a:bodyPr>
          <a:lstStyle>
            <a:lvl1pPr marL="0" indent="0" algn="l">
              <a:buNone/>
              <a:defRPr sz="1400" b="0" cap="all" baseline="0">
                <a:solidFill>
                  <a:schemeClr val="tx2"/>
                </a:solidFill>
                <a:latin typeface="+mj-lt"/>
              </a:defRPr>
            </a:lvl1pPr>
          </a:lstStyle>
          <a:p>
            <a:r>
              <a:rPr lang="en-GB"/>
              <a:t>Click here to add image</a:t>
            </a:r>
          </a:p>
        </p:txBody>
      </p:sp>
      <p:sp>
        <p:nvSpPr>
          <p:cNvPr id="20" name="Picture Placeholder 4">
            <a:extLst>
              <a:ext uri="{FF2B5EF4-FFF2-40B4-BE49-F238E27FC236}">
                <a16:creationId xmlns:a16="http://schemas.microsoft.com/office/drawing/2014/main" id="{AC190041-B57B-E41D-B3B6-7CE677BBD951}"/>
              </a:ext>
            </a:extLst>
          </p:cNvPr>
          <p:cNvSpPr>
            <a:spLocks noGrp="1"/>
          </p:cNvSpPr>
          <p:nvPr>
            <p:ph type="pic" sz="quarter" idx="25" hasCustomPrompt="1"/>
          </p:nvPr>
        </p:nvSpPr>
        <p:spPr>
          <a:xfrm>
            <a:off x="9797396" y="1600508"/>
            <a:ext cx="1724262" cy="1724262"/>
          </a:xfrm>
          <a:prstGeom prst="rect">
            <a:avLst/>
          </a:prstGeom>
          <a:noFill/>
          <a:ln w="127000">
            <a:noFill/>
            <a:prstDash val="dash"/>
          </a:ln>
        </p:spPr>
        <p:txBody>
          <a:bodyPr anchor="ctr">
            <a:noAutofit/>
          </a:bodyPr>
          <a:lstStyle>
            <a:lvl1pPr marL="0" indent="0" algn="l">
              <a:buNone/>
              <a:defRPr sz="1400" b="0" cap="all" baseline="0">
                <a:solidFill>
                  <a:schemeClr val="tx2"/>
                </a:solidFill>
                <a:latin typeface="+mj-lt"/>
              </a:defRPr>
            </a:lvl1pPr>
          </a:lstStyle>
          <a:p>
            <a:r>
              <a:rPr lang="en-GB"/>
              <a:t>Click here to add image</a:t>
            </a:r>
          </a:p>
        </p:txBody>
      </p:sp>
      <p:sp>
        <p:nvSpPr>
          <p:cNvPr id="22" name="Picture Placeholder 4">
            <a:extLst>
              <a:ext uri="{FF2B5EF4-FFF2-40B4-BE49-F238E27FC236}">
                <a16:creationId xmlns:a16="http://schemas.microsoft.com/office/drawing/2014/main" id="{CCA81BCE-E29E-9227-7A3B-1E5C00ED1C7C}"/>
              </a:ext>
            </a:extLst>
          </p:cNvPr>
          <p:cNvSpPr>
            <a:spLocks noGrp="1"/>
          </p:cNvSpPr>
          <p:nvPr>
            <p:ph type="pic" sz="quarter" idx="26" hasCustomPrompt="1"/>
          </p:nvPr>
        </p:nvSpPr>
        <p:spPr>
          <a:xfrm>
            <a:off x="9797396" y="3533229"/>
            <a:ext cx="1724262" cy="1724262"/>
          </a:xfrm>
          <a:prstGeom prst="rect">
            <a:avLst/>
          </a:prstGeom>
          <a:noFill/>
          <a:ln w="127000">
            <a:noFill/>
            <a:prstDash val="dash"/>
          </a:ln>
        </p:spPr>
        <p:txBody>
          <a:bodyPr anchor="ctr">
            <a:noAutofit/>
          </a:bodyPr>
          <a:lstStyle>
            <a:lvl1pPr marL="0" indent="0" algn="l">
              <a:buNone/>
              <a:defRPr sz="1400" b="0" cap="all" baseline="0">
                <a:solidFill>
                  <a:schemeClr val="tx2"/>
                </a:solidFill>
                <a:latin typeface="+mj-lt"/>
              </a:defRPr>
            </a:lvl1pPr>
          </a:lstStyle>
          <a:p>
            <a:r>
              <a:rPr lang="en-GB"/>
              <a:t>Click here to add image</a:t>
            </a:r>
          </a:p>
        </p:txBody>
      </p:sp>
    </p:spTree>
    <p:extLst>
      <p:ext uri="{BB962C8B-B14F-4D97-AF65-F5344CB8AC3E}">
        <p14:creationId xmlns:p14="http://schemas.microsoft.com/office/powerpoint/2010/main" val="511486914"/>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3_Charts &amp; Graphs">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6721A52-7FBB-82E4-AC4B-F6B4C1A414A0}"/>
              </a:ext>
            </a:extLst>
          </p:cNvPr>
          <p:cNvSpPr/>
          <p:nvPr userDrawn="1"/>
        </p:nvSpPr>
        <p:spPr>
          <a:xfrm>
            <a:off x="0" y="0"/>
            <a:ext cx="640080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67A9F561-2940-4CE5-AFE2-3816AE76FA3D}"/>
              </a:ext>
            </a:extLst>
          </p:cNvPr>
          <p:cNvSpPr>
            <a:spLocks noGrp="1"/>
          </p:cNvSpPr>
          <p:nvPr>
            <p:ph type="title" hasCustomPrompt="1"/>
          </p:nvPr>
        </p:nvSpPr>
        <p:spPr>
          <a:xfrm>
            <a:off x="451138" y="448252"/>
            <a:ext cx="5644862" cy="1396451"/>
          </a:xfrm>
          <a:prstGeom prst="rect">
            <a:avLst/>
          </a:prstGeom>
        </p:spPr>
        <p:txBody>
          <a:bodyPr/>
          <a:lstStyle/>
          <a:p>
            <a:r>
              <a:rPr lang="en-US"/>
              <a:t>Click to add </a:t>
            </a:r>
            <a:br>
              <a:rPr lang="en-US"/>
            </a:br>
            <a:r>
              <a:rPr lang="en-US"/>
              <a:t>your title here</a:t>
            </a:r>
            <a:endParaRPr lang="en-GB"/>
          </a:p>
        </p:txBody>
      </p:sp>
      <p:sp>
        <p:nvSpPr>
          <p:cNvPr id="3" name="Content Placeholder 2">
            <a:extLst>
              <a:ext uri="{FF2B5EF4-FFF2-40B4-BE49-F238E27FC236}">
                <a16:creationId xmlns:a16="http://schemas.microsoft.com/office/drawing/2014/main" id="{33E907E1-513E-40F4-B472-DE4D85B2BB67}"/>
              </a:ext>
            </a:extLst>
          </p:cNvPr>
          <p:cNvSpPr>
            <a:spLocks noGrp="1"/>
          </p:cNvSpPr>
          <p:nvPr>
            <p:ph idx="1" hasCustomPrompt="1"/>
          </p:nvPr>
        </p:nvSpPr>
        <p:spPr>
          <a:xfrm>
            <a:off x="451137" y="2043485"/>
            <a:ext cx="5644861" cy="4423991"/>
          </a:xfrm>
        </p:spPr>
        <p:txBody>
          <a:bodyPr>
            <a:noAutofit/>
          </a:bodyPr>
          <a:lstStyle>
            <a:lvl1pPr marL="0" indent="0">
              <a:lnSpc>
                <a:spcPct val="100000"/>
              </a:lnSpc>
              <a:buNone/>
              <a:defRPr sz="2000"/>
            </a:lvl1pPr>
          </a:lstStyle>
          <a:p>
            <a:pPr lvl="0"/>
            <a:r>
              <a:rPr lang="en-US"/>
              <a:t>Paragraph / bullet text goes here.</a:t>
            </a:r>
          </a:p>
          <a:p>
            <a:pPr lvl="0"/>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Maecenas </a:t>
            </a:r>
            <a:r>
              <a:rPr lang="en-US" err="1"/>
              <a:t>porttitor</a:t>
            </a:r>
            <a:r>
              <a:rPr lang="en-US"/>
              <a:t> </a:t>
            </a:r>
            <a:r>
              <a:rPr lang="en-US" err="1"/>
              <a:t>congue</a:t>
            </a:r>
            <a:r>
              <a:rPr lang="en-US"/>
              <a:t> </a:t>
            </a:r>
            <a:r>
              <a:rPr lang="en-US" err="1"/>
              <a:t>massa</a:t>
            </a:r>
            <a:r>
              <a:rPr lang="en-US"/>
              <a:t>. </a:t>
            </a:r>
            <a:r>
              <a:rPr lang="en-US" err="1"/>
              <a:t>Fusce</a:t>
            </a:r>
            <a:r>
              <a:rPr lang="en-US"/>
              <a:t> </a:t>
            </a:r>
            <a:r>
              <a:rPr lang="en-US" err="1"/>
              <a:t>posuere</a:t>
            </a:r>
            <a:r>
              <a:rPr lang="en-US"/>
              <a:t>, magna sed pulvinar </a:t>
            </a:r>
            <a:r>
              <a:rPr lang="en-US" err="1"/>
              <a:t>ultricies</a:t>
            </a:r>
            <a:endParaRPr lang="en-US"/>
          </a:p>
        </p:txBody>
      </p:sp>
      <p:sp>
        <p:nvSpPr>
          <p:cNvPr id="7" name="Chart Placeholder 6">
            <a:extLst>
              <a:ext uri="{FF2B5EF4-FFF2-40B4-BE49-F238E27FC236}">
                <a16:creationId xmlns:a16="http://schemas.microsoft.com/office/drawing/2014/main" id="{0298433E-EE69-44F6-B523-98CE3FBDDA8D}"/>
              </a:ext>
            </a:extLst>
          </p:cNvPr>
          <p:cNvSpPr>
            <a:spLocks noGrp="1"/>
          </p:cNvSpPr>
          <p:nvPr>
            <p:ph type="chart" sz="quarter" idx="10" hasCustomPrompt="1"/>
          </p:nvPr>
        </p:nvSpPr>
        <p:spPr>
          <a:xfrm>
            <a:off x="6561138" y="447675"/>
            <a:ext cx="5210175" cy="6019800"/>
          </a:xfrm>
        </p:spPr>
        <p:txBody>
          <a:bodyPr anchor="ctr">
            <a:normAutofit/>
          </a:bodyPr>
          <a:lstStyle>
            <a:lvl1pPr marL="0" indent="0" algn="ctr">
              <a:buNone/>
              <a:defRPr sz="4800" b="1" cap="all" baseline="0">
                <a:solidFill>
                  <a:schemeClr val="tx1"/>
                </a:solidFill>
                <a:latin typeface="+mj-lt"/>
              </a:defRPr>
            </a:lvl1pPr>
          </a:lstStyle>
          <a:p>
            <a:r>
              <a:rPr lang="en-GB"/>
              <a:t>Click here to add chart</a:t>
            </a:r>
          </a:p>
        </p:txBody>
      </p:sp>
    </p:spTree>
    <p:extLst>
      <p:ext uri="{BB962C8B-B14F-4D97-AF65-F5344CB8AC3E}">
        <p14:creationId xmlns:p14="http://schemas.microsoft.com/office/powerpoint/2010/main" val="2941444221"/>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3_Tabl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FA80EFE5-31F0-BB98-A486-91474B11ED2A}"/>
              </a:ext>
            </a:extLst>
          </p:cNvPr>
          <p:cNvSpPr/>
          <p:nvPr userDrawn="1"/>
        </p:nvSpPr>
        <p:spPr>
          <a:xfrm>
            <a:off x="0" y="0"/>
            <a:ext cx="640080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2">
            <a:extLst>
              <a:ext uri="{FF2B5EF4-FFF2-40B4-BE49-F238E27FC236}">
                <a16:creationId xmlns:a16="http://schemas.microsoft.com/office/drawing/2014/main" id="{33E907E1-513E-40F4-B472-DE4D85B2BB67}"/>
              </a:ext>
            </a:extLst>
          </p:cNvPr>
          <p:cNvSpPr>
            <a:spLocks noGrp="1"/>
          </p:cNvSpPr>
          <p:nvPr>
            <p:ph idx="1" hasCustomPrompt="1"/>
          </p:nvPr>
        </p:nvSpPr>
        <p:spPr>
          <a:xfrm>
            <a:off x="447847" y="2051437"/>
            <a:ext cx="5644861" cy="4416039"/>
          </a:xfrm>
        </p:spPr>
        <p:txBody>
          <a:bodyPr>
            <a:noAutofit/>
          </a:bodyPr>
          <a:lstStyle>
            <a:lvl1pPr marL="0" indent="0">
              <a:lnSpc>
                <a:spcPct val="100000"/>
              </a:lnSpc>
              <a:buNone/>
              <a:defRPr sz="2000"/>
            </a:lvl1pPr>
          </a:lstStyle>
          <a:p>
            <a:pPr lvl="0"/>
            <a:r>
              <a:rPr lang="en-US"/>
              <a:t>Paragraph / bullet text goes here.</a:t>
            </a:r>
          </a:p>
          <a:p>
            <a:pPr lvl="0"/>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Maecenas </a:t>
            </a:r>
            <a:r>
              <a:rPr lang="en-US" err="1"/>
              <a:t>porttitor</a:t>
            </a:r>
            <a:r>
              <a:rPr lang="en-US"/>
              <a:t> </a:t>
            </a:r>
            <a:r>
              <a:rPr lang="en-US" err="1"/>
              <a:t>congue</a:t>
            </a:r>
            <a:r>
              <a:rPr lang="en-US"/>
              <a:t> </a:t>
            </a:r>
            <a:r>
              <a:rPr lang="en-US" err="1"/>
              <a:t>massa</a:t>
            </a:r>
            <a:r>
              <a:rPr lang="en-US"/>
              <a:t>. </a:t>
            </a:r>
            <a:r>
              <a:rPr lang="en-US" err="1"/>
              <a:t>Fusce</a:t>
            </a:r>
            <a:r>
              <a:rPr lang="en-US"/>
              <a:t> </a:t>
            </a:r>
            <a:r>
              <a:rPr lang="en-US" err="1"/>
              <a:t>posuere</a:t>
            </a:r>
            <a:r>
              <a:rPr lang="en-US"/>
              <a:t>, magna sed pulvinar </a:t>
            </a:r>
            <a:r>
              <a:rPr lang="en-US" err="1"/>
              <a:t>ultricies</a:t>
            </a:r>
            <a:endParaRPr lang="en-US"/>
          </a:p>
        </p:txBody>
      </p:sp>
      <p:sp>
        <p:nvSpPr>
          <p:cNvPr id="2" name="Title 1">
            <a:extLst>
              <a:ext uri="{FF2B5EF4-FFF2-40B4-BE49-F238E27FC236}">
                <a16:creationId xmlns:a16="http://schemas.microsoft.com/office/drawing/2014/main" id="{67A9F561-2940-4CE5-AFE2-3816AE76FA3D}"/>
              </a:ext>
            </a:extLst>
          </p:cNvPr>
          <p:cNvSpPr>
            <a:spLocks noGrp="1"/>
          </p:cNvSpPr>
          <p:nvPr>
            <p:ph type="title" hasCustomPrompt="1"/>
          </p:nvPr>
        </p:nvSpPr>
        <p:spPr>
          <a:xfrm>
            <a:off x="447848" y="448252"/>
            <a:ext cx="5644861" cy="1396451"/>
          </a:xfrm>
          <a:prstGeom prst="rect">
            <a:avLst/>
          </a:prstGeom>
        </p:spPr>
        <p:txBody>
          <a:bodyPr/>
          <a:lstStyle/>
          <a:p>
            <a:r>
              <a:rPr lang="en-US"/>
              <a:t>Click to add </a:t>
            </a:r>
            <a:br>
              <a:rPr lang="en-US"/>
            </a:br>
            <a:r>
              <a:rPr lang="en-US"/>
              <a:t>your title here</a:t>
            </a:r>
            <a:endParaRPr lang="en-GB"/>
          </a:p>
        </p:txBody>
      </p:sp>
      <p:sp>
        <p:nvSpPr>
          <p:cNvPr id="8" name="Table Placeholder 7">
            <a:extLst>
              <a:ext uri="{FF2B5EF4-FFF2-40B4-BE49-F238E27FC236}">
                <a16:creationId xmlns:a16="http://schemas.microsoft.com/office/drawing/2014/main" id="{89C74C84-3FF7-4BA2-942A-6AB4BA3AAAA6}"/>
              </a:ext>
            </a:extLst>
          </p:cNvPr>
          <p:cNvSpPr>
            <a:spLocks noGrp="1"/>
          </p:cNvSpPr>
          <p:nvPr>
            <p:ph type="tbl" sz="quarter" idx="11" hasCustomPrompt="1"/>
          </p:nvPr>
        </p:nvSpPr>
        <p:spPr>
          <a:xfrm>
            <a:off x="6543848" y="447675"/>
            <a:ext cx="5199035" cy="6019800"/>
          </a:xfrm>
        </p:spPr>
        <p:txBody>
          <a:bodyPr anchor="ctr">
            <a:normAutofit/>
          </a:bodyPr>
          <a:lstStyle>
            <a:lvl1pPr marL="0" indent="0" algn="ctr">
              <a:buNone/>
              <a:defRPr sz="4800" b="1" cap="all" baseline="0">
                <a:solidFill>
                  <a:schemeClr val="tx1"/>
                </a:solidFill>
                <a:latin typeface="+mj-lt"/>
              </a:defRPr>
            </a:lvl1pPr>
          </a:lstStyle>
          <a:p>
            <a:r>
              <a:rPr lang="en-GB"/>
              <a:t>Click here to add table</a:t>
            </a:r>
          </a:p>
        </p:txBody>
      </p:sp>
    </p:spTree>
    <p:extLst>
      <p:ext uri="{BB962C8B-B14F-4D97-AF65-F5344CB8AC3E}">
        <p14:creationId xmlns:p14="http://schemas.microsoft.com/office/powerpoint/2010/main" val="151764924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userDrawn="1">
  <p:cSld name="Facts &amp; Columns">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DA15221B-531B-8A1F-0D71-7797AC884C53}"/>
              </a:ext>
            </a:extLst>
          </p:cNvPr>
          <p:cNvSpPr/>
          <p:nvPr userDrawn="1"/>
        </p:nvSpPr>
        <p:spPr>
          <a:xfrm>
            <a:off x="0" y="1603716"/>
            <a:ext cx="3214468" cy="525428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a:extLst>
              <a:ext uri="{FF2B5EF4-FFF2-40B4-BE49-F238E27FC236}">
                <a16:creationId xmlns:a16="http://schemas.microsoft.com/office/drawing/2014/main" id="{9C5D8377-CF38-8583-BFD5-B27C749BC5E6}"/>
              </a:ext>
            </a:extLst>
          </p:cNvPr>
          <p:cNvSpPr/>
          <p:nvPr userDrawn="1"/>
        </p:nvSpPr>
        <p:spPr>
          <a:xfrm>
            <a:off x="3214468" y="1603716"/>
            <a:ext cx="2881532" cy="525428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A955318C-22D1-5DA8-494F-E538E04CFFB6}"/>
              </a:ext>
            </a:extLst>
          </p:cNvPr>
          <p:cNvSpPr/>
          <p:nvPr userDrawn="1"/>
        </p:nvSpPr>
        <p:spPr>
          <a:xfrm>
            <a:off x="6098220" y="1603716"/>
            <a:ext cx="2881532" cy="5254283"/>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a:extLst>
              <a:ext uri="{FF2B5EF4-FFF2-40B4-BE49-F238E27FC236}">
                <a16:creationId xmlns:a16="http://schemas.microsoft.com/office/drawing/2014/main" id="{AE610BE4-C809-9FA0-D3EA-318916DF6BE4}"/>
              </a:ext>
            </a:extLst>
          </p:cNvPr>
          <p:cNvSpPr/>
          <p:nvPr userDrawn="1"/>
        </p:nvSpPr>
        <p:spPr>
          <a:xfrm>
            <a:off x="8981046" y="1603716"/>
            <a:ext cx="3210954" cy="525428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71D3C7E0-B204-4C21-BA88-79598D5E8FB6}"/>
              </a:ext>
            </a:extLst>
          </p:cNvPr>
          <p:cNvSpPr>
            <a:spLocks noGrp="1"/>
          </p:cNvSpPr>
          <p:nvPr>
            <p:ph type="title" hasCustomPrompt="1"/>
          </p:nvPr>
        </p:nvSpPr>
        <p:spPr>
          <a:xfrm>
            <a:off x="447849" y="475831"/>
            <a:ext cx="11296302" cy="811668"/>
          </a:xfrm>
          <a:prstGeom prst="rect">
            <a:avLst/>
          </a:prstGeom>
        </p:spPr>
        <p:txBody>
          <a:bodyPr/>
          <a:lstStyle>
            <a:lvl1pPr>
              <a:defRPr/>
            </a:lvl1pPr>
          </a:lstStyle>
          <a:p>
            <a:r>
              <a:rPr lang="en-US"/>
              <a:t>Click to add your title here</a:t>
            </a:r>
            <a:endParaRPr lang="en-GB"/>
          </a:p>
        </p:txBody>
      </p:sp>
      <p:sp>
        <p:nvSpPr>
          <p:cNvPr id="7" name="Content Placeholder 6">
            <a:extLst>
              <a:ext uri="{FF2B5EF4-FFF2-40B4-BE49-F238E27FC236}">
                <a16:creationId xmlns:a16="http://schemas.microsoft.com/office/drawing/2014/main" id="{88F78550-3E82-4AA0-B28D-62A0E890FA74}"/>
              </a:ext>
            </a:extLst>
          </p:cNvPr>
          <p:cNvSpPr>
            <a:spLocks noGrp="1"/>
          </p:cNvSpPr>
          <p:nvPr>
            <p:ph sz="quarter" idx="25" hasCustomPrompt="1"/>
          </p:nvPr>
        </p:nvSpPr>
        <p:spPr>
          <a:xfrm>
            <a:off x="447849" y="1939246"/>
            <a:ext cx="2644486" cy="729811"/>
          </a:xfrm>
        </p:spPr>
        <p:txBody>
          <a:bodyPr anchor="ctr">
            <a:noAutofit/>
          </a:bodyPr>
          <a:lstStyle>
            <a:lvl1pPr marL="0" indent="0">
              <a:lnSpc>
                <a:spcPct val="100000"/>
              </a:lnSpc>
              <a:spcBef>
                <a:spcPts val="0"/>
              </a:spcBef>
              <a:buNone/>
              <a:defRPr sz="3600" b="0">
                <a:solidFill>
                  <a:schemeClr val="tx1"/>
                </a:solidFill>
                <a:latin typeface="+mj-lt"/>
                <a:ea typeface="Roboto" panose="02000000000000000000" pitchFamily="2" charset="0"/>
              </a:defRPr>
            </a:lvl1pPr>
            <a:lvl2pPr marL="457200" indent="0">
              <a:buNone/>
              <a:defRPr sz="1800" b="1">
                <a:latin typeface="Roboto" panose="02000000000000000000" pitchFamily="2" charset="0"/>
                <a:ea typeface="Roboto" panose="02000000000000000000" pitchFamily="2" charset="0"/>
              </a:defRPr>
            </a:lvl2pPr>
            <a:lvl3pPr marL="914400" indent="0">
              <a:buNone/>
              <a:defRPr sz="1800" b="1">
                <a:latin typeface="Roboto" panose="02000000000000000000" pitchFamily="2" charset="0"/>
                <a:ea typeface="Roboto" panose="02000000000000000000" pitchFamily="2" charset="0"/>
              </a:defRPr>
            </a:lvl3pPr>
            <a:lvl4pPr marL="1371600" indent="0">
              <a:buNone/>
              <a:defRPr sz="1800" b="1">
                <a:latin typeface="Roboto" panose="02000000000000000000" pitchFamily="2" charset="0"/>
                <a:ea typeface="Roboto" panose="02000000000000000000" pitchFamily="2" charset="0"/>
              </a:defRPr>
            </a:lvl4pPr>
            <a:lvl5pPr marL="1828800" indent="0">
              <a:buNone/>
              <a:defRPr sz="1800" b="1">
                <a:latin typeface="Roboto" panose="02000000000000000000" pitchFamily="2" charset="0"/>
                <a:ea typeface="Roboto" panose="02000000000000000000" pitchFamily="2" charset="0"/>
              </a:defRPr>
            </a:lvl5pPr>
          </a:lstStyle>
          <a:p>
            <a:r>
              <a:rPr lang="en-US"/>
              <a:t>Facts</a:t>
            </a:r>
            <a:endParaRPr lang="en-GB"/>
          </a:p>
        </p:txBody>
      </p:sp>
      <p:sp>
        <p:nvSpPr>
          <p:cNvPr id="28" name="Content Placeholder 6">
            <a:extLst>
              <a:ext uri="{FF2B5EF4-FFF2-40B4-BE49-F238E27FC236}">
                <a16:creationId xmlns:a16="http://schemas.microsoft.com/office/drawing/2014/main" id="{79AD0455-9318-4ADF-814A-B064A20EA54C}"/>
              </a:ext>
            </a:extLst>
          </p:cNvPr>
          <p:cNvSpPr>
            <a:spLocks noGrp="1"/>
          </p:cNvSpPr>
          <p:nvPr>
            <p:ph sz="quarter" idx="26" hasCustomPrompt="1"/>
          </p:nvPr>
        </p:nvSpPr>
        <p:spPr>
          <a:xfrm>
            <a:off x="3331788" y="1939246"/>
            <a:ext cx="2644486" cy="729811"/>
          </a:xfrm>
        </p:spPr>
        <p:txBody>
          <a:bodyPr anchor="ctr">
            <a:noAutofit/>
          </a:bodyPr>
          <a:lstStyle>
            <a:lvl1pPr marL="0" indent="0">
              <a:lnSpc>
                <a:spcPct val="100000"/>
              </a:lnSpc>
              <a:spcBef>
                <a:spcPts val="0"/>
              </a:spcBef>
              <a:buNone/>
              <a:defRPr sz="3600" b="0">
                <a:solidFill>
                  <a:schemeClr val="tx1"/>
                </a:solidFill>
                <a:latin typeface="+mj-lt"/>
                <a:ea typeface="Roboto" panose="02000000000000000000" pitchFamily="2" charset="0"/>
              </a:defRPr>
            </a:lvl1pPr>
            <a:lvl2pPr marL="457200" indent="0">
              <a:buNone/>
              <a:defRPr sz="1800" b="1">
                <a:latin typeface="Roboto" panose="02000000000000000000" pitchFamily="2" charset="0"/>
                <a:ea typeface="Roboto" panose="02000000000000000000" pitchFamily="2" charset="0"/>
              </a:defRPr>
            </a:lvl2pPr>
            <a:lvl3pPr marL="914400" indent="0">
              <a:buNone/>
              <a:defRPr sz="1800" b="1">
                <a:latin typeface="Roboto" panose="02000000000000000000" pitchFamily="2" charset="0"/>
                <a:ea typeface="Roboto" panose="02000000000000000000" pitchFamily="2" charset="0"/>
              </a:defRPr>
            </a:lvl3pPr>
            <a:lvl4pPr marL="1371600" indent="0">
              <a:buNone/>
              <a:defRPr sz="1800" b="1">
                <a:latin typeface="Roboto" panose="02000000000000000000" pitchFamily="2" charset="0"/>
                <a:ea typeface="Roboto" panose="02000000000000000000" pitchFamily="2" charset="0"/>
              </a:defRPr>
            </a:lvl4pPr>
            <a:lvl5pPr marL="1828800" indent="0">
              <a:buNone/>
              <a:defRPr sz="1800" b="1">
                <a:latin typeface="Roboto" panose="02000000000000000000" pitchFamily="2" charset="0"/>
                <a:ea typeface="Roboto" panose="02000000000000000000" pitchFamily="2" charset="0"/>
              </a:defRPr>
            </a:lvl5pPr>
          </a:lstStyle>
          <a:p>
            <a:r>
              <a:rPr lang="en-US"/>
              <a:t>Facts</a:t>
            </a:r>
            <a:endParaRPr lang="en-GB"/>
          </a:p>
        </p:txBody>
      </p:sp>
      <p:sp>
        <p:nvSpPr>
          <p:cNvPr id="29" name="Content Placeholder 6">
            <a:extLst>
              <a:ext uri="{FF2B5EF4-FFF2-40B4-BE49-F238E27FC236}">
                <a16:creationId xmlns:a16="http://schemas.microsoft.com/office/drawing/2014/main" id="{3A06F7EF-3EFB-4311-B4A9-510BF26E1974}"/>
              </a:ext>
            </a:extLst>
          </p:cNvPr>
          <p:cNvSpPr>
            <a:spLocks noGrp="1"/>
          </p:cNvSpPr>
          <p:nvPr>
            <p:ph sz="quarter" idx="27" hasCustomPrompt="1"/>
          </p:nvPr>
        </p:nvSpPr>
        <p:spPr>
          <a:xfrm>
            <a:off x="6215727" y="1939246"/>
            <a:ext cx="2644486" cy="729811"/>
          </a:xfrm>
        </p:spPr>
        <p:txBody>
          <a:bodyPr anchor="ctr">
            <a:noAutofit/>
          </a:bodyPr>
          <a:lstStyle>
            <a:lvl1pPr marL="0" indent="0">
              <a:lnSpc>
                <a:spcPct val="100000"/>
              </a:lnSpc>
              <a:spcBef>
                <a:spcPts val="0"/>
              </a:spcBef>
              <a:buNone/>
              <a:defRPr sz="3600" b="0">
                <a:solidFill>
                  <a:schemeClr val="tx1"/>
                </a:solidFill>
                <a:latin typeface="+mj-lt"/>
                <a:ea typeface="Roboto" panose="02000000000000000000" pitchFamily="2" charset="0"/>
              </a:defRPr>
            </a:lvl1pPr>
            <a:lvl2pPr marL="457200" indent="0">
              <a:buNone/>
              <a:defRPr sz="1800" b="1">
                <a:latin typeface="Roboto" panose="02000000000000000000" pitchFamily="2" charset="0"/>
                <a:ea typeface="Roboto" panose="02000000000000000000" pitchFamily="2" charset="0"/>
              </a:defRPr>
            </a:lvl2pPr>
            <a:lvl3pPr marL="914400" indent="0">
              <a:buNone/>
              <a:defRPr sz="1800" b="1">
                <a:latin typeface="Roboto" panose="02000000000000000000" pitchFamily="2" charset="0"/>
                <a:ea typeface="Roboto" panose="02000000000000000000" pitchFamily="2" charset="0"/>
              </a:defRPr>
            </a:lvl3pPr>
            <a:lvl4pPr marL="1371600" indent="0">
              <a:buNone/>
              <a:defRPr sz="1800" b="1">
                <a:latin typeface="Roboto" panose="02000000000000000000" pitchFamily="2" charset="0"/>
                <a:ea typeface="Roboto" panose="02000000000000000000" pitchFamily="2" charset="0"/>
              </a:defRPr>
            </a:lvl4pPr>
            <a:lvl5pPr marL="1828800" indent="0">
              <a:buNone/>
              <a:defRPr sz="1800" b="1">
                <a:latin typeface="Roboto" panose="02000000000000000000" pitchFamily="2" charset="0"/>
                <a:ea typeface="Roboto" panose="02000000000000000000" pitchFamily="2" charset="0"/>
              </a:defRPr>
            </a:lvl5pPr>
          </a:lstStyle>
          <a:p>
            <a:r>
              <a:rPr lang="en-US"/>
              <a:t>Facts</a:t>
            </a:r>
            <a:endParaRPr lang="en-GB"/>
          </a:p>
        </p:txBody>
      </p:sp>
      <p:sp>
        <p:nvSpPr>
          <p:cNvPr id="37" name="Content Placeholder 6">
            <a:extLst>
              <a:ext uri="{FF2B5EF4-FFF2-40B4-BE49-F238E27FC236}">
                <a16:creationId xmlns:a16="http://schemas.microsoft.com/office/drawing/2014/main" id="{835768F8-2A74-498F-81EF-3EA50A6616C3}"/>
              </a:ext>
            </a:extLst>
          </p:cNvPr>
          <p:cNvSpPr>
            <a:spLocks noGrp="1"/>
          </p:cNvSpPr>
          <p:nvPr>
            <p:ph sz="quarter" idx="28" hasCustomPrompt="1"/>
          </p:nvPr>
        </p:nvSpPr>
        <p:spPr>
          <a:xfrm>
            <a:off x="9099665" y="1943600"/>
            <a:ext cx="2644486" cy="729811"/>
          </a:xfrm>
        </p:spPr>
        <p:txBody>
          <a:bodyPr anchor="ctr">
            <a:noAutofit/>
          </a:bodyPr>
          <a:lstStyle>
            <a:lvl1pPr marL="0" indent="0">
              <a:lnSpc>
                <a:spcPct val="100000"/>
              </a:lnSpc>
              <a:spcBef>
                <a:spcPts val="0"/>
              </a:spcBef>
              <a:buNone/>
              <a:defRPr sz="3600" b="0">
                <a:solidFill>
                  <a:schemeClr val="tx1"/>
                </a:solidFill>
                <a:latin typeface="+mj-lt"/>
                <a:ea typeface="Roboto" panose="02000000000000000000" pitchFamily="2" charset="0"/>
              </a:defRPr>
            </a:lvl1pPr>
            <a:lvl2pPr marL="457200" indent="0">
              <a:buNone/>
              <a:defRPr sz="1800" b="1">
                <a:latin typeface="Roboto" panose="02000000000000000000" pitchFamily="2" charset="0"/>
                <a:ea typeface="Roboto" panose="02000000000000000000" pitchFamily="2" charset="0"/>
              </a:defRPr>
            </a:lvl2pPr>
            <a:lvl3pPr marL="914400" indent="0">
              <a:buNone/>
              <a:defRPr sz="1800" b="1">
                <a:latin typeface="Roboto" panose="02000000000000000000" pitchFamily="2" charset="0"/>
                <a:ea typeface="Roboto" panose="02000000000000000000" pitchFamily="2" charset="0"/>
              </a:defRPr>
            </a:lvl3pPr>
            <a:lvl4pPr marL="1371600" indent="0">
              <a:buNone/>
              <a:defRPr sz="1800" b="1">
                <a:latin typeface="Roboto" panose="02000000000000000000" pitchFamily="2" charset="0"/>
                <a:ea typeface="Roboto" panose="02000000000000000000" pitchFamily="2" charset="0"/>
              </a:defRPr>
            </a:lvl4pPr>
            <a:lvl5pPr marL="1828800" indent="0">
              <a:buNone/>
              <a:defRPr sz="1800" b="1">
                <a:latin typeface="Roboto" panose="02000000000000000000" pitchFamily="2" charset="0"/>
                <a:ea typeface="Roboto" panose="02000000000000000000" pitchFamily="2" charset="0"/>
              </a:defRPr>
            </a:lvl5pPr>
          </a:lstStyle>
          <a:p>
            <a:r>
              <a:rPr lang="en-US"/>
              <a:t>Facts</a:t>
            </a:r>
            <a:endParaRPr lang="en-GB"/>
          </a:p>
        </p:txBody>
      </p:sp>
      <p:sp>
        <p:nvSpPr>
          <p:cNvPr id="38" name="Content Placeholder 2">
            <a:extLst>
              <a:ext uri="{FF2B5EF4-FFF2-40B4-BE49-F238E27FC236}">
                <a16:creationId xmlns:a16="http://schemas.microsoft.com/office/drawing/2014/main" id="{8C33A18D-D6F9-45BD-A1D7-394C01EAAAC1}"/>
              </a:ext>
            </a:extLst>
          </p:cNvPr>
          <p:cNvSpPr>
            <a:spLocks noGrp="1"/>
          </p:cNvSpPr>
          <p:nvPr>
            <p:ph idx="1" hasCustomPrompt="1"/>
          </p:nvPr>
        </p:nvSpPr>
        <p:spPr>
          <a:xfrm>
            <a:off x="447849" y="4142936"/>
            <a:ext cx="2644486" cy="2410900"/>
          </a:xfrm>
        </p:spPr>
        <p:txBody>
          <a:bodyPr>
            <a:noAutofit/>
          </a:bodyPr>
          <a:lstStyle>
            <a:lvl1pPr marL="0" indent="0">
              <a:lnSpc>
                <a:spcPct val="100000"/>
              </a:lnSpc>
              <a:spcBef>
                <a:spcPts val="0"/>
              </a:spcBef>
              <a:buNone/>
              <a:defRPr lang="en-US" sz="1800" kern="1200" dirty="0">
                <a:solidFill>
                  <a:schemeClr val="tx2"/>
                </a:solidFill>
                <a:latin typeface="+mn-lt"/>
                <a:ea typeface="+mn-ea"/>
                <a:cs typeface="+mn-cs"/>
              </a:defRPr>
            </a:lvl1pPr>
          </a:lstStyle>
          <a:p>
            <a:pPr marL="0" lvl="0" indent="0" algn="l" defTabSz="914400" rtl="0" eaLnBrk="1" latinLnBrk="0" hangingPunct="1">
              <a:lnSpc>
                <a:spcPct val="100000"/>
              </a:lnSpc>
              <a:spcBef>
                <a:spcPts val="0"/>
              </a:spcBef>
              <a:buFont typeface="Arial" panose="020B0604020202020204" pitchFamily="34" charset="0"/>
              <a:buNone/>
            </a:pPr>
            <a:r>
              <a:rPr lang="en-US"/>
              <a:t>Paragraph / bullet text goes here.</a:t>
            </a:r>
          </a:p>
          <a:p>
            <a:pPr marL="0" lvl="0" indent="0" algn="l" defTabSz="914400" rtl="0" eaLnBrk="1" latinLnBrk="0" hangingPunct="1">
              <a:lnSpc>
                <a:spcPct val="100000"/>
              </a:lnSpc>
              <a:spcBef>
                <a:spcPts val="0"/>
              </a:spcBef>
              <a:buFont typeface="Arial" panose="020B0604020202020204" pitchFamily="34" charset="0"/>
              <a:buNone/>
            </a:pPr>
            <a:endParaRPr lang="en-US"/>
          </a:p>
          <a:p>
            <a:pPr marL="0" lvl="0" indent="0" algn="l" defTabSz="914400" rtl="0" eaLnBrk="1" latinLnBrk="0" hangingPunct="1">
              <a:lnSpc>
                <a:spcPct val="100000"/>
              </a:lnSpc>
              <a:spcBef>
                <a:spcPts val="0"/>
              </a:spcBef>
              <a:buFont typeface="Arial" panose="020B0604020202020204" pitchFamily="34" charset="0"/>
              <a:buNone/>
            </a:pPr>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Maecenas </a:t>
            </a:r>
            <a:r>
              <a:rPr lang="en-US" err="1"/>
              <a:t>porttitor</a:t>
            </a:r>
            <a:r>
              <a:rPr lang="en-US"/>
              <a:t> </a:t>
            </a:r>
            <a:r>
              <a:rPr lang="en-US" err="1"/>
              <a:t>congue</a:t>
            </a:r>
            <a:r>
              <a:rPr lang="en-US"/>
              <a:t> </a:t>
            </a:r>
            <a:r>
              <a:rPr lang="en-US" err="1"/>
              <a:t>massa</a:t>
            </a:r>
            <a:r>
              <a:rPr lang="en-US"/>
              <a:t>. </a:t>
            </a:r>
          </a:p>
        </p:txBody>
      </p:sp>
      <p:sp>
        <p:nvSpPr>
          <p:cNvPr id="40" name="Content Placeholder 2">
            <a:extLst>
              <a:ext uri="{FF2B5EF4-FFF2-40B4-BE49-F238E27FC236}">
                <a16:creationId xmlns:a16="http://schemas.microsoft.com/office/drawing/2014/main" id="{65E8B723-AB26-409D-84CF-EA52BD24B67C}"/>
              </a:ext>
            </a:extLst>
          </p:cNvPr>
          <p:cNvSpPr>
            <a:spLocks noGrp="1"/>
          </p:cNvSpPr>
          <p:nvPr>
            <p:ph idx="29" hasCustomPrompt="1"/>
          </p:nvPr>
        </p:nvSpPr>
        <p:spPr>
          <a:xfrm>
            <a:off x="3331788" y="4142936"/>
            <a:ext cx="2644486" cy="2410900"/>
          </a:xfrm>
        </p:spPr>
        <p:txBody>
          <a:bodyPr>
            <a:noAutofit/>
          </a:bodyPr>
          <a:lstStyle>
            <a:lvl1pPr marL="0" indent="0">
              <a:lnSpc>
                <a:spcPct val="100000"/>
              </a:lnSpc>
              <a:spcBef>
                <a:spcPts val="0"/>
              </a:spcBef>
              <a:buNone/>
              <a:defRPr lang="en-US" sz="1800" kern="1200" dirty="0">
                <a:solidFill>
                  <a:schemeClr val="tx2"/>
                </a:solidFill>
                <a:latin typeface="+mn-lt"/>
                <a:ea typeface="+mn-ea"/>
                <a:cs typeface="+mn-cs"/>
              </a:defRPr>
            </a:lvl1pPr>
          </a:lstStyle>
          <a:p>
            <a:pPr marL="0" lvl="0" indent="0" algn="l" defTabSz="914400" rtl="0" eaLnBrk="1" latinLnBrk="0" hangingPunct="1">
              <a:lnSpc>
                <a:spcPct val="100000"/>
              </a:lnSpc>
              <a:spcBef>
                <a:spcPts val="0"/>
              </a:spcBef>
              <a:buFont typeface="Arial" panose="020B0604020202020204" pitchFamily="34" charset="0"/>
              <a:buNone/>
            </a:pPr>
            <a:r>
              <a:rPr lang="en-US"/>
              <a:t>Paragraph / bullet text goes here.</a:t>
            </a:r>
          </a:p>
          <a:p>
            <a:pPr marL="0" lvl="0" indent="0" algn="l" defTabSz="914400" rtl="0" eaLnBrk="1" latinLnBrk="0" hangingPunct="1">
              <a:lnSpc>
                <a:spcPct val="100000"/>
              </a:lnSpc>
              <a:spcBef>
                <a:spcPts val="0"/>
              </a:spcBef>
              <a:buFont typeface="Arial" panose="020B0604020202020204" pitchFamily="34" charset="0"/>
              <a:buNone/>
            </a:pPr>
            <a:endParaRPr lang="en-US"/>
          </a:p>
          <a:p>
            <a:pPr marL="0" lvl="0" indent="0" algn="l" defTabSz="914400" rtl="0" eaLnBrk="1" latinLnBrk="0" hangingPunct="1">
              <a:lnSpc>
                <a:spcPct val="100000"/>
              </a:lnSpc>
              <a:spcBef>
                <a:spcPts val="0"/>
              </a:spcBef>
              <a:buFont typeface="Arial" panose="020B0604020202020204" pitchFamily="34" charset="0"/>
              <a:buNone/>
            </a:pPr>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Maecenas </a:t>
            </a:r>
            <a:r>
              <a:rPr lang="en-US" err="1"/>
              <a:t>porttitor</a:t>
            </a:r>
            <a:r>
              <a:rPr lang="en-US"/>
              <a:t> </a:t>
            </a:r>
            <a:r>
              <a:rPr lang="en-US" err="1"/>
              <a:t>congue</a:t>
            </a:r>
            <a:r>
              <a:rPr lang="en-US"/>
              <a:t> </a:t>
            </a:r>
            <a:r>
              <a:rPr lang="en-US" err="1"/>
              <a:t>massa</a:t>
            </a:r>
            <a:r>
              <a:rPr lang="en-US"/>
              <a:t>. </a:t>
            </a:r>
          </a:p>
        </p:txBody>
      </p:sp>
      <p:sp>
        <p:nvSpPr>
          <p:cNvPr id="42" name="Content Placeholder 2">
            <a:extLst>
              <a:ext uri="{FF2B5EF4-FFF2-40B4-BE49-F238E27FC236}">
                <a16:creationId xmlns:a16="http://schemas.microsoft.com/office/drawing/2014/main" id="{499D87FD-9870-4ED8-9B52-8647D1CE797C}"/>
              </a:ext>
            </a:extLst>
          </p:cNvPr>
          <p:cNvSpPr>
            <a:spLocks noGrp="1"/>
          </p:cNvSpPr>
          <p:nvPr>
            <p:ph idx="30" hasCustomPrompt="1"/>
          </p:nvPr>
        </p:nvSpPr>
        <p:spPr>
          <a:xfrm>
            <a:off x="6215727" y="4142936"/>
            <a:ext cx="2644486" cy="2410900"/>
          </a:xfrm>
        </p:spPr>
        <p:txBody>
          <a:bodyPr>
            <a:noAutofit/>
          </a:bodyPr>
          <a:lstStyle>
            <a:lvl1pPr marL="0" indent="0">
              <a:lnSpc>
                <a:spcPct val="100000"/>
              </a:lnSpc>
              <a:spcBef>
                <a:spcPts val="0"/>
              </a:spcBef>
              <a:buNone/>
              <a:defRPr lang="en-US" sz="1800" kern="1200" dirty="0">
                <a:solidFill>
                  <a:schemeClr val="tx2"/>
                </a:solidFill>
                <a:latin typeface="+mn-lt"/>
                <a:ea typeface="+mn-ea"/>
                <a:cs typeface="+mn-cs"/>
              </a:defRPr>
            </a:lvl1pPr>
          </a:lstStyle>
          <a:p>
            <a:pPr marL="0" lvl="0" indent="0" algn="l" defTabSz="914400" rtl="0" eaLnBrk="1" latinLnBrk="0" hangingPunct="1">
              <a:lnSpc>
                <a:spcPct val="100000"/>
              </a:lnSpc>
              <a:spcBef>
                <a:spcPts val="0"/>
              </a:spcBef>
              <a:buFont typeface="Arial" panose="020B0604020202020204" pitchFamily="34" charset="0"/>
              <a:buNone/>
            </a:pPr>
            <a:r>
              <a:rPr lang="en-US"/>
              <a:t>Paragraph / bullet text goes here.</a:t>
            </a:r>
          </a:p>
          <a:p>
            <a:pPr marL="0" lvl="0" indent="0" algn="l" defTabSz="914400" rtl="0" eaLnBrk="1" latinLnBrk="0" hangingPunct="1">
              <a:lnSpc>
                <a:spcPct val="100000"/>
              </a:lnSpc>
              <a:spcBef>
                <a:spcPts val="0"/>
              </a:spcBef>
              <a:buFont typeface="Arial" panose="020B0604020202020204" pitchFamily="34" charset="0"/>
              <a:buNone/>
            </a:pPr>
            <a:endParaRPr lang="en-US"/>
          </a:p>
          <a:p>
            <a:pPr marL="0" lvl="0" indent="0" algn="l" defTabSz="914400" rtl="0" eaLnBrk="1" latinLnBrk="0" hangingPunct="1">
              <a:lnSpc>
                <a:spcPct val="100000"/>
              </a:lnSpc>
              <a:spcBef>
                <a:spcPts val="0"/>
              </a:spcBef>
              <a:buFont typeface="Arial" panose="020B0604020202020204" pitchFamily="34" charset="0"/>
              <a:buNone/>
            </a:pPr>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Maecenas </a:t>
            </a:r>
            <a:r>
              <a:rPr lang="en-US" err="1"/>
              <a:t>porttitor</a:t>
            </a:r>
            <a:r>
              <a:rPr lang="en-US"/>
              <a:t> </a:t>
            </a:r>
            <a:r>
              <a:rPr lang="en-US" err="1"/>
              <a:t>congue</a:t>
            </a:r>
            <a:r>
              <a:rPr lang="en-US"/>
              <a:t> </a:t>
            </a:r>
            <a:r>
              <a:rPr lang="en-US" err="1"/>
              <a:t>massa</a:t>
            </a:r>
            <a:r>
              <a:rPr lang="en-US"/>
              <a:t>. </a:t>
            </a:r>
          </a:p>
        </p:txBody>
      </p:sp>
      <p:sp>
        <p:nvSpPr>
          <p:cNvPr id="44" name="Content Placeholder 2">
            <a:extLst>
              <a:ext uri="{FF2B5EF4-FFF2-40B4-BE49-F238E27FC236}">
                <a16:creationId xmlns:a16="http://schemas.microsoft.com/office/drawing/2014/main" id="{BAF3518B-4B75-4980-9D9C-ABA848507E84}"/>
              </a:ext>
            </a:extLst>
          </p:cNvPr>
          <p:cNvSpPr>
            <a:spLocks noGrp="1"/>
          </p:cNvSpPr>
          <p:nvPr>
            <p:ph idx="31" hasCustomPrompt="1"/>
          </p:nvPr>
        </p:nvSpPr>
        <p:spPr>
          <a:xfrm>
            <a:off x="9099665" y="4142935"/>
            <a:ext cx="2644486" cy="2410900"/>
          </a:xfrm>
        </p:spPr>
        <p:txBody>
          <a:bodyPr>
            <a:noAutofit/>
          </a:bodyPr>
          <a:lstStyle>
            <a:lvl1pPr marL="0" indent="0">
              <a:lnSpc>
                <a:spcPct val="100000"/>
              </a:lnSpc>
              <a:spcBef>
                <a:spcPts val="0"/>
              </a:spcBef>
              <a:buNone/>
              <a:defRPr lang="en-US" sz="1800" kern="1200" dirty="0">
                <a:solidFill>
                  <a:schemeClr val="tx2"/>
                </a:solidFill>
                <a:latin typeface="+mn-lt"/>
                <a:ea typeface="+mn-ea"/>
                <a:cs typeface="+mn-cs"/>
              </a:defRPr>
            </a:lvl1pPr>
          </a:lstStyle>
          <a:p>
            <a:pPr marL="0" lvl="0" indent="0" algn="l" defTabSz="914400" rtl="0" eaLnBrk="1" latinLnBrk="0" hangingPunct="1">
              <a:lnSpc>
                <a:spcPct val="100000"/>
              </a:lnSpc>
              <a:spcBef>
                <a:spcPts val="0"/>
              </a:spcBef>
              <a:buFont typeface="Arial" panose="020B0604020202020204" pitchFamily="34" charset="0"/>
              <a:buNone/>
            </a:pPr>
            <a:r>
              <a:rPr lang="en-US"/>
              <a:t>Paragraph / bullet text goes here.</a:t>
            </a:r>
          </a:p>
          <a:p>
            <a:pPr marL="0" lvl="0" indent="0" algn="l" defTabSz="914400" rtl="0" eaLnBrk="1" latinLnBrk="0" hangingPunct="1">
              <a:lnSpc>
                <a:spcPct val="100000"/>
              </a:lnSpc>
              <a:spcBef>
                <a:spcPts val="0"/>
              </a:spcBef>
              <a:buFont typeface="Arial" panose="020B0604020202020204" pitchFamily="34" charset="0"/>
              <a:buNone/>
            </a:pPr>
            <a:endParaRPr lang="en-US"/>
          </a:p>
          <a:p>
            <a:pPr marL="0" lvl="0" indent="0" algn="l" defTabSz="914400" rtl="0" eaLnBrk="1" latinLnBrk="0" hangingPunct="1">
              <a:lnSpc>
                <a:spcPct val="100000"/>
              </a:lnSpc>
              <a:spcBef>
                <a:spcPts val="0"/>
              </a:spcBef>
              <a:buFont typeface="Arial" panose="020B0604020202020204" pitchFamily="34" charset="0"/>
              <a:buNone/>
            </a:pPr>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Maecenas </a:t>
            </a:r>
            <a:r>
              <a:rPr lang="en-US" err="1"/>
              <a:t>porttitor</a:t>
            </a:r>
            <a:r>
              <a:rPr lang="en-US"/>
              <a:t> </a:t>
            </a:r>
            <a:r>
              <a:rPr lang="en-US" err="1"/>
              <a:t>congue</a:t>
            </a:r>
            <a:r>
              <a:rPr lang="en-US"/>
              <a:t> </a:t>
            </a:r>
            <a:r>
              <a:rPr lang="en-US" err="1"/>
              <a:t>massa</a:t>
            </a:r>
            <a:r>
              <a:rPr lang="en-US"/>
              <a:t>. </a:t>
            </a:r>
          </a:p>
        </p:txBody>
      </p:sp>
      <p:sp>
        <p:nvSpPr>
          <p:cNvPr id="16" name="Content Placeholder 6">
            <a:extLst>
              <a:ext uri="{FF2B5EF4-FFF2-40B4-BE49-F238E27FC236}">
                <a16:creationId xmlns:a16="http://schemas.microsoft.com/office/drawing/2014/main" id="{2FD088E6-66F3-4231-A0E9-D6F082145462}"/>
              </a:ext>
            </a:extLst>
          </p:cNvPr>
          <p:cNvSpPr>
            <a:spLocks noGrp="1"/>
          </p:cNvSpPr>
          <p:nvPr>
            <p:ph sz="quarter" idx="32" hasCustomPrompt="1"/>
          </p:nvPr>
        </p:nvSpPr>
        <p:spPr>
          <a:xfrm>
            <a:off x="447849" y="2981931"/>
            <a:ext cx="2644486" cy="852485"/>
          </a:xfrm>
        </p:spPr>
        <p:txBody>
          <a:bodyPr>
            <a:noAutofit/>
          </a:bodyPr>
          <a:lstStyle>
            <a:lvl1pPr marL="0" indent="0">
              <a:lnSpc>
                <a:spcPct val="100000"/>
              </a:lnSpc>
              <a:spcBef>
                <a:spcPts val="0"/>
              </a:spcBef>
              <a:buNone/>
              <a:defRPr sz="2000" b="1">
                <a:solidFill>
                  <a:schemeClr val="tx1"/>
                </a:solidFill>
                <a:latin typeface="+mn-lt"/>
                <a:ea typeface="Roboto" panose="02000000000000000000" pitchFamily="2" charset="0"/>
              </a:defRPr>
            </a:lvl1pPr>
            <a:lvl2pPr marL="457200" indent="0">
              <a:buNone/>
              <a:defRPr sz="1800" b="1">
                <a:latin typeface="Roboto" panose="02000000000000000000" pitchFamily="2" charset="0"/>
                <a:ea typeface="Roboto" panose="02000000000000000000" pitchFamily="2" charset="0"/>
              </a:defRPr>
            </a:lvl2pPr>
            <a:lvl3pPr marL="914400" indent="0">
              <a:buNone/>
              <a:defRPr sz="1800" b="1">
                <a:latin typeface="Roboto" panose="02000000000000000000" pitchFamily="2" charset="0"/>
                <a:ea typeface="Roboto" panose="02000000000000000000" pitchFamily="2" charset="0"/>
              </a:defRPr>
            </a:lvl3pPr>
            <a:lvl4pPr marL="1371600" indent="0">
              <a:buNone/>
              <a:defRPr sz="1800" b="1">
                <a:latin typeface="Roboto" panose="02000000000000000000" pitchFamily="2" charset="0"/>
                <a:ea typeface="Roboto" panose="02000000000000000000" pitchFamily="2" charset="0"/>
              </a:defRPr>
            </a:lvl4pPr>
            <a:lvl5pPr marL="1828800" indent="0">
              <a:buNone/>
              <a:defRPr sz="1800" b="1">
                <a:latin typeface="Roboto" panose="02000000000000000000" pitchFamily="2" charset="0"/>
                <a:ea typeface="Roboto" panose="02000000000000000000" pitchFamily="2" charset="0"/>
              </a:defRPr>
            </a:lvl5pPr>
          </a:lstStyle>
          <a:p>
            <a:r>
              <a:rPr lang="en-US"/>
              <a:t>Click to add your subtitle here</a:t>
            </a:r>
            <a:endParaRPr lang="en-GB"/>
          </a:p>
        </p:txBody>
      </p:sp>
      <p:sp>
        <p:nvSpPr>
          <p:cNvPr id="17" name="Content Placeholder 6">
            <a:extLst>
              <a:ext uri="{FF2B5EF4-FFF2-40B4-BE49-F238E27FC236}">
                <a16:creationId xmlns:a16="http://schemas.microsoft.com/office/drawing/2014/main" id="{5261D5F0-5A9F-4514-BE94-028B71F17129}"/>
              </a:ext>
            </a:extLst>
          </p:cNvPr>
          <p:cNvSpPr>
            <a:spLocks noGrp="1"/>
          </p:cNvSpPr>
          <p:nvPr>
            <p:ph sz="quarter" idx="33" hasCustomPrompt="1"/>
          </p:nvPr>
        </p:nvSpPr>
        <p:spPr>
          <a:xfrm>
            <a:off x="3331788" y="2981931"/>
            <a:ext cx="2644486" cy="852485"/>
          </a:xfrm>
        </p:spPr>
        <p:txBody>
          <a:bodyPr>
            <a:noAutofit/>
          </a:bodyPr>
          <a:lstStyle>
            <a:lvl1pPr marL="0" indent="0">
              <a:lnSpc>
                <a:spcPct val="100000"/>
              </a:lnSpc>
              <a:spcBef>
                <a:spcPts val="0"/>
              </a:spcBef>
              <a:buNone/>
              <a:defRPr sz="2000" b="1">
                <a:solidFill>
                  <a:schemeClr val="tx1"/>
                </a:solidFill>
                <a:latin typeface="+mn-lt"/>
                <a:ea typeface="Roboto" panose="02000000000000000000" pitchFamily="2" charset="0"/>
              </a:defRPr>
            </a:lvl1pPr>
            <a:lvl2pPr marL="457200" indent="0">
              <a:buNone/>
              <a:defRPr sz="1800" b="1">
                <a:latin typeface="Roboto" panose="02000000000000000000" pitchFamily="2" charset="0"/>
                <a:ea typeface="Roboto" panose="02000000000000000000" pitchFamily="2" charset="0"/>
              </a:defRPr>
            </a:lvl2pPr>
            <a:lvl3pPr marL="914400" indent="0">
              <a:buNone/>
              <a:defRPr sz="1800" b="1">
                <a:latin typeface="Roboto" panose="02000000000000000000" pitchFamily="2" charset="0"/>
                <a:ea typeface="Roboto" panose="02000000000000000000" pitchFamily="2" charset="0"/>
              </a:defRPr>
            </a:lvl3pPr>
            <a:lvl4pPr marL="1371600" indent="0">
              <a:buNone/>
              <a:defRPr sz="1800" b="1">
                <a:latin typeface="Roboto" panose="02000000000000000000" pitchFamily="2" charset="0"/>
                <a:ea typeface="Roboto" panose="02000000000000000000" pitchFamily="2" charset="0"/>
              </a:defRPr>
            </a:lvl4pPr>
            <a:lvl5pPr marL="1828800" indent="0">
              <a:buNone/>
              <a:defRPr sz="1800" b="1">
                <a:latin typeface="Roboto" panose="02000000000000000000" pitchFamily="2" charset="0"/>
                <a:ea typeface="Roboto" panose="02000000000000000000" pitchFamily="2" charset="0"/>
              </a:defRPr>
            </a:lvl5pPr>
          </a:lstStyle>
          <a:p>
            <a:r>
              <a:rPr lang="en-US"/>
              <a:t>Click to add your subtitle here</a:t>
            </a:r>
            <a:endParaRPr lang="en-GB"/>
          </a:p>
        </p:txBody>
      </p:sp>
      <p:sp>
        <p:nvSpPr>
          <p:cNvPr id="18" name="Content Placeholder 6">
            <a:extLst>
              <a:ext uri="{FF2B5EF4-FFF2-40B4-BE49-F238E27FC236}">
                <a16:creationId xmlns:a16="http://schemas.microsoft.com/office/drawing/2014/main" id="{A7708623-CA87-4466-BED0-3387AD16F9A5}"/>
              </a:ext>
            </a:extLst>
          </p:cNvPr>
          <p:cNvSpPr>
            <a:spLocks noGrp="1"/>
          </p:cNvSpPr>
          <p:nvPr>
            <p:ph sz="quarter" idx="34" hasCustomPrompt="1"/>
          </p:nvPr>
        </p:nvSpPr>
        <p:spPr>
          <a:xfrm>
            <a:off x="6215727" y="2981931"/>
            <a:ext cx="2644486" cy="852485"/>
          </a:xfrm>
        </p:spPr>
        <p:txBody>
          <a:bodyPr>
            <a:noAutofit/>
          </a:bodyPr>
          <a:lstStyle>
            <a:lvl1pPr marL="0" indent="0">
              <a:lnSpc>
                <a:spcPct val="100000"/>
              </a:lnSpc>
              <a:spcBef>
                <a:spcPts val="0"/>
              </a:spcBef>
              <a:buNone/>
              <a:defRPr sz="2000" b="1">
                <a:solidFill>
                  <a:schemeClr val="tx1"/>
                </a:solidFill>
                <a:latin typeface="+mn-lt"/>
                <a:ea typeface="Roboto" panose="02000000000000000000" pitchFamily="2" charset="0"/>
              </a:defRPr>
            </a:lvl1pPr>
            <a:lvl2pPr marL="457200" indent="0">
              <a:buNone/>
              <a:defRPr sz="1800" b="1">
                <a:latin typeface="Roboto" panose="02000000000000000000" pitchFamily="2" charset="0"/>
                <a:ea typeface="Roboto" panose="02000000000000000000" pitchFamily="2" charset="0"/>
              </a:defRPr>
            </a:lvl2pPr>
            <a:lvl3pPr marL="914400" indent="0">
              <a:buNone/>
              <a:defRPr sz="1800" b="1">
                <a:latin typeface="Roboto" panose="02000000000000000000" pitchFamily="2" charset="0"/>
                <a:ea typeface="Roboto" panose="02000000000000000000" pitchFamily="2" charset="0"/>
              </a:defRPr>
            </a:lvl3pPr>
            <a:lvl4pPr marL="1371600" indent="0">
              <a:buNone/>
              <a:defRPr sz="1800" b="1">
                <a:latin typeface="Roboto" panose="02000000000000000000" pitchFamily="2" charset="0"/>
                <a:ea typeface="Roboto" panose="02000000000000000000" pitchFamily="2" charset="0"/>
              </a:defRPr>
            </a:lvl4pPr>
            <a:lvl5pPr marL="1828800" indent="0">
              <a:buNone/>
              <a:defRPr sz="1800" b="1">
                <a:latin typeface="Roboto" panose="02000000000000000000" pitchFamily="2" charset="0"/>
                <a:ea typeface="Roboto" panose="02000000000000000000" pitchFamily="2" charset="0"/>
              </a:defRPr>
            </a:lvl5pPr>
          </a:lstStyle>
          <a:p>
            <a:r>
              <a:rPr lang="en-US"/>
              <a:t>Click to add your subtitle here</a:t>
            </a:r>
            <a:endParaRPr lang="en-GB"/>
          </a:p>
        </p:txBody>
      </p:sp>
      <p:sp>
        <p:nvSpPr>
          <p:cNvPr id="19" name="Content Placeholder 6">
            <a:extLst>
              <a:ext uri="{FF2B5EF4-FFF2-40B4-BE49-F238E27FC236}">
                <a16:creationId xmlns:a16="http://schemas.microsoft.com/office/drawing/2014/main" id="{F7C558ED-B81F-4B2F-BEC2-E2402C4D33A8}"/>
              </a:ext>
            </a:extLst>
          </p:cNvPr>
          <p:cNvSpPr>
            <a:spLocks noGrp="1"/>
          </p:cNvSpPr>
          <p:nvPr>
            <p:ph sz="quarter" idx="35" hasCustomPrompt="1"/>
          </p:nvPr>
        </p:nvSpPr>
        <p:spPr>
          <a:xfrm>
            <a:off x="9099665" y="2986285"/>
            <a:ext cx="2644486" cy="852485"/>
          </a:xfrm>
        </p:spPr>
        <p:txBody>
          <a:bodyPr>
            <a:noAutofit/>
          </a:bodyPr>
          <a:lstStyle>
            <a:lvl1pPr marL="0" indent="0">
              <a:lnSpc>
                <a:spcPct val="100000"/>
              </a:lnSpc>
              <a:spcBef>
                <a:spcPts val="0"/>
              </a:spcBef>
              <a:buNone/>
              <a:defRPr sz="2000" b="1">
                <a:solidFill>
                  <a:schemeClr val="tx1"/>
                </a:solidFill>
                <a:latin typeface="+mn-lt"/>
                <a:ea typeface="Roboto" panose="02000000000000000000" pitchFamily="2" charset="0"/>
              </a:defRPr>
            </a:lvl1pPr>
            <a:lvl2pPr marL="457200" indent="0">
              <a:buNone/>
              <a:defRPr sz="1800" b="1">
                <a:latin typeface="Roboto" panose="02000000000000000000" pitchFamily="2" charset="0"/>
                <a:ea typeface="Roboto" panose="02000000000000000000" pitchFamily="2" charset="0"/>
              </a:defRPr>
            </a:lvl2pPr>
            <a:lvl3pPr marL="914400" indent="0">
              <a:buNone/>
              <a:defRPr sz="1800" b="1">
                <a:latin typeface="Roboto" panose="02000000000000000000" pitchFamily="2" charset="0"/>
                <a:ea typeface="Roboto" panose="02000000000000000000" pitchFamily="2" charset="0"/>
              </a:defRPr>
            </a:lvl3pPr>
            <a:lvl4pPr marL="1371600" indent="0">
              <a:buNone/>
              <a:defRPr sz="1800" b="1">
                <a:latin typeface="Roboto" panose="02000000000000000000" pitchFamily="2" charset="0"/>
                <a:ea typeface="Roboto" panose="02000000000000000000" pitchFamily="2" charset="0"/>
              </a:defRPr>
            </a:lvl4pPr>
            <a:lvl5pPr marL="1828800" indent="0">
              <a:buNone/>
              <a:defRPr sz="1800" b="1">
                <a:latin typeface="Roboto" panose="02000000000000000000" pitchFamily="2" charset="0"/>
                <a:ea typeface="Roboto" panose="02000000000000000000" pitchFamily="2" charset="0"/>
              </a:defRPr>
            </a:lvl5pPr>
          </a:lstStyle>
          <a:p>
            <a:r>
              <a:rPr lang="en-US"/>
              <a:t>Click to add your subtitle here</a:t>
            </a:r>
            <a:endParaRPr lang="en-GB"/>
          </a:p>
        </p:txBody>
      </p:sp>
    </p:spTree>
    <p:extLst>
      <p:ext uri="{BB962C8B-B14F-4D97-AF65-F5344CB8AC3E}">
        <p14:creationId xmlns:p14="http://schemas.microsoft.com/office/powerpoint/2010/main" val="1694562739"/>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userDrawn="1">
  <p:cSld name="Images &amp; Columns">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FE338E15-6CF1-A867-7A6D-3C320EDBE323}"/>
              </a:ext>
            </a:extLst>
          </p:cNvPr>
          <p:cNvSpPr/>
          <p:nvPr userDrawn="1"/>
        </p:nvSpPr>
        <p:spPr>
          <a:xfrm>
            <a:off x="0" y="1723292"/>
            <a:ext cx="3214468" cy="513470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a:extLst>
              <a:ext uri="{FF2B5EF4-FFF2-40B4-BE49-F238E27FC236}">
                <a16:creationId xmlns:a16="http://schemas.microsoft.com/office/drawing/2014/main" id="{A8EEEAD0-1FCD-EAAD-91F5-51701BC61252}"/>
              </a:ext>
            </a:extLst>
          </p:cNvPr>
          <p:cNvSpPr/>
          <p:nvPr userDrawn="1"/>
        </p:nvSpPr>
        <p:spPr>
          <a:xfrm>
            <a:off x="3214468" y="1723292"/>
            <a:ext cx="2881532" cy="513470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a:extLst>
              <a:ext uri="{FF2B5EF4-FFF2-40B4-BE49-F238E27FC236}">
                <a16:creationId xmlns:a16="http://schemas.microsoft.com/office/drawing/2014/main" id="{A190A054-B597-7E98-FB90-C493396D3068}"/>
              </a:ext>
            </a:extLst>
          </p:cNvPr>
          <p:cNvSpPr/>
          <p:nvPr userDrawn="1"/>
        </p:nvSpPr>
        <p:spPr>
          <a:xfrm>
            <a:off x="6098220" y="1723292"/>
            <a:ext cx="2881532" cy="513470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a:extLst>
              <a:ext uri="{FF2B5EF4-FFF2-40B4-BE49-F238E27FC236}">
                <a16:creationId xmlns:a16="http://schemas.microsoft.com/office/drawing/2014/main" id="{929BD33A-B00E-0579-F1DB-EDE2E34E00C5}"/>
              </a:ext>
            </a:extLst>
          </p:cNvPr>
          <p:cNvSpPr/>
          <p:nvPr userDrawn="1"/>
        </p:nvSpPr>
        <p:spPr>
          <a:xfrm>
            <a:off x="8981046" y="1723292"/>
            <a:ext cx="3210954" cy="51347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71D3C7E0-B204-4C21-BA88-79598D5E8FB6}"/>
              </a:ext>
            </a:extLst>
          </p:cNvPr>
          <p:cNvSpPr>
            <a:spLocks noGrp="1"/>
          </p:cNvSpPr>
          <p:nvPr>
            <p:ph type="title" hasCustomPrompt="1"/>
          </p:nvPr>
        </p:nvSpPr>
        <p:spPr>
          <a:xfrm>
            <a:off x="447849" y="365126"/>
            <a:ext cx="11296302" cy="970694"/>
          </a:xfrm>
          <a:prstGeom prst="rect">
            <a:avLst/>
          </a:prstGeom>
        </p:spPr>
        <p:txBody>
          <a:bodyPr/>
          <a:lstStyle>
            <a:lvl1pPr>
              <a:defRPr/>
            </a:lvl1pPr>
          </a:lstStyle>
          <a:p>
            <a:r>
              <a:rPr lang="en-US"/>
              <a:t>Click to add your title here</a:t>
            </a:r>
            <a:endParaRPr lang="en-GB"/>
          </a:p>
        </p:txBody>
      </p:sp>
      <p:sp>
        <p:nvSpPr>
          <p:cNvPr id="5" name="Picture Placeholder 4">
            <a:extLst>
              <a:ext uri="{FF2B5EF4-FFF2-40B4-BE49-F238E27FC236}">
                <a16:creationId xmlns:a16="http://schemas.microsoft.com/office/drawing/2014/main" id="{4FF8492C-F283-40D2-B32D-6F055ABB6D67}"/>
              </a:ext>
            </a:extLst>
          </p:cNvPr>
          <p:cNvSpPr>
            <a:spLocks noGrp="1"/>
          </p:cNvSpPr>
          <p:nvPr>
            <p:ph type="pic" sz="quarter" idx="21" hasCustomPrompt="1"/>
          </p:nvPr>
        </p:nvSpPr>
        <p:spPr>
          <a:xfrm>
            <a:off x="447849" y="1482074"/>
            <a:ext cx="2644486" cy="2147787"/>
          </a:xfrm>
          <a:prstGeom prst="rect">
            <a:avLst/>
          </a:prstGeom>
          <a:solidFill>
            <a:schemeClr val="bg1"/>
          </a:solidFill>
          <a:ln w="127000">
            <a:noFill/>
            <a:prstDash val="dash"/>
          </a:ln>
        </p:spPr>
        <p:txBody>
          <a:bodyPr anchor="ctr">
            <a:noAutofit/>
          </a:bodyPr>
          <a:lstStyle>
            <a:lvl1pPr marL="0" indent="0" algn="l">
              <a:buNone/>
              <a:defRPr sz="1800" b="1" cap="all" baseline="0">
                <a:solidFill>
                  <a:schemeClr val="tx1"/>
                </a:solidFill>
                <a:latin typeface="+mj-lt"/>
              </a:defRPr>
            </a:lvl1pPr>
          </a:lstStyle>
          <a:p>
            <a:r>
              <a:rPr lang="en-GB"/>
              <a:t>Click here to add image</a:t>
            </a:r>
          </a:p>
        </p:txBody>
      </p:sp>
      <p:sp>
        <p:nvSpPr>
          <p:cNvPr id="23" name="Picture Placeholder 4">
            <a:extLst>
              <a:ext uri="{FF2B5EF4-FFF2-40B4-BE49-F238E27FC236}">
                <a16:creationId xmlns:a16="http://schemas.microsoft.com/office/drawing/2014/main" id="{DA34667E-4429-4BED-8411-A5CFD0704FBA}"/>
              </a:ext>
            </a:extLst>
          </p:cNvPr>
          <p:cNvSpPr>
            <a:spLocks noGrp="1"/>
          </p:cNvSpPr>
          <p:nvPr>
            <p:ph type="pic" sz="quarter" idx="22" hasCustomPrompt="1"/>
          </p:nvPr>
        </p:nvSpPr>
        <p:spPr>
          <a:xfrm>
            <a:off x="3331787" y="1482074"/>
            <a:ext cx="2644300" cy="2147787"/>
          </a:xfrm>
          <a:prstGeom prst="rect">
            <a:avLst/>
          </a:prstGeom>
          <a:solidFill>
            <a:schemeClr val="bg1"/>
          </a:solidFill>
          <a:ln w="127000">
            <a:noFill/>
            <a:prstDash val="dash"/>
          </a:ln>
        </p:spPr>
        <p:txBody>
          <a:bodyPr anchor="ctr">
            <a:noAutofit/>
          </a:bodyPr>
          <a:lstStyle>
            <a:lvl1pPr marL="0" indent="0" algn="l">
              <a:buNone/>
              <a:defRPr sz="1800" b="1" cap="all" baseline="0">
                <a:solidFill>
                  <a:schemeClr val="tx1"/>
                </a:solidFill>
                <a:latin typeface="+mj-lt"/>
              </a:defRPr>
            </a:lvl1pPr>
          </a:lstStyle>
          <a:p>
            <a:r>
              <a:rPr lang="en-GB"/>
              <a:t>Click here to add image</a:t>
            </a:r>
          </a:p>
        </p:txBody>
      </p:sp>
      <p:sp>
        <p:nvSpPr>
          <p:cNvPr id="24" name="Picture Placeholder 4">
            <a:extLst>
              <a:ext uri="{FF2B5EF4-FFF2-40B4-BE49-F238E27FC236}">
                <a16:creationId xmlns:a16="http://schemas.microsoft.com/office/drawing/2014/main" id="{ABC1222D-43AE-4BFC-8910-D9F82CA13B60}"/>
              </a:ext>
            </a:extLst>
          </p:cNvPr>
          <p:cNvSpPr>
            <a:spLocks noGrp="1"/>
          </p:cNvSpPr>
          <p:nvPr>
            <p:ph type="pic" sz="quarter" idx="23" hasCustomPrompt="1"/>
          </p:nvPr>
        </p:nvSpPr>
        <p:spPr>
          <a:xfrm>
            <a:off x="6215914" y="1482074"/>
            <a:ext cx="2644299" cy="2147787"/>
          </a:xfrm>
          <a:prstGeom prst="rect">
            <a:avLst/>
          </a:prstGeom>
          <a:solidFill>
            <a:schemeClr val="bg1"/>
          </a:solidFill>
          <a:ln w="127000">
            <a:noFill/>
            <a:prstDash val="dash"/>
          </a:ln>
        </p:spPr>
        <p:txBody>
          <a:bodyPr anchor="ctr">
            <a:noAutofit/>
          </a:bodyPr>
          <a:lstStyle>
            <a:lvl1pPr marL="0" indent="0" algn="l">
              <a:buNone/>
              <a:defRPr sz="1800" b="1" cap="all" baseline="0">
                <a:solidFill>
                  <a:schemeClr val="tx1"/>
                </a:solidFill>
                <a:latin typeface="+mj-lt"/>
              </a:defRPr>
            </a:lvl1pPr>
          </a:lstStyle>
          <a:p>
            <a:r>
              <a:rPr lang="en-GB"/>
              <a:t>Click here to add image</a:t>
            </a:r>
          </a:p>
        </p:txBody>
      </p:sp>
      <p:sp>
        <p:nvSpPr>
          <p:cNvPr id="25" name="Picture Placeholder 4">
            <a:extLst>
              <a:ext uri="{FF2B5EF4-FFF2-40B4-BE49-F238E27FC236}">
                <a16:creationId xmlns:a16="http://schemas.microsoft.com/office/drawing/2014/main" id="{13429C7F-3BA9-4FF6-A512-D7D83D97ADCF}"/>
              </a:ext>
            </a:extLst>
          </p:cNvPr>
          <p:cNvSpPr>
            <a:spLocks noGrp="1"/>
          </p:cNvSpPr>
          <p:nvPr>
            <p:ph type="pic" sz="quarter" idx="24" hasCustomPrompt="1"/>
          </p:nvPr>
        </p:nvSpPr>
        <p:spPr>
          <a:xfrm>
            <a:off x="9099663" y="1482074"/>
            <a:ext cx="2644299" cy="2147787"/>
          </a:xfrm>
          <a:prstGeom prst="rect">
            <a:avLst/>
          </a:prstGeom>
          <a:solidFill>
            <a:schemeClr val="bg1"/>
          </a:solidFill>
          <a:ln w="127000">
            <a:noFill/>
            <a:prstDash val="dash"/>
          </a:ln>
        </p:spPr>
        <p:txBody>
          <a:bodyPr anchor="ctr">
            <a:noAutofit/>
          </a:bodyPr>
          <a:lstStyle>
            <a:lvl1pPr marL="0" indent="0" algn="l">
              <a:buNone/>
              <a:defRPr sz="1800" b="1" cap="all" baseline="0">
                <a:solidFill>
                  <a:schemeClr val="tx1"/>
                </a:solidFill>
                <a:latin typeface="+mj-lt"/>
              </a:defRPr>
            </a:lvl1pPr>
          </a:lstStyle>
          <a:p>
            <a:r>
              <a:rPr lang="en-GB"/>
              <a:t>Click here to add image</a:t>
            </a:r>
          </a:p>
        </p:txBody>
      </p:sp>
      <p:sp>
        <p:nvSpPr>
          <p:cNvPr id="7" name="Content Placeholder 6">
            <a:extLst>
              <a:ext uri="{FF2B5EF4-FFF2-40B4-BE49-F238E27FC236}">
                <a16:creationId xmlns:a16="http://schemas.microsoft.com/office/drawing/2014/main" id="{88F78550-3E82-4AA0-B28D-62A0E890FA74}"/>
              </a:ext>
            </a:extLst>
          </p:cNvPr>
          <p:cNvSpPr>
            <a:spLocks noGrp="1"/>
          </p:cNvSpPr>
          <p:nvPr>
            <p:ph sz="quarter" idx="25" hasCustomPrompt="1"/>
          </p:nvPr>
        </p:nvSpPr>
        <p:spPr>
          <a:xfrm>
            <a:off x="447849" y="3735387"/>
            <a:ext cx="2644486" cy="699499"/>
          </a:xfrm>
        </p:spPr>
        <p:txBody>
          <a:bodyPr>
            <a:noAutofit/>
          </a:bodyPr>
          <a:lstStyle>
            <a:lvl1pPr marL="0" indent="0">
              <a:lnSpc>
                <a:spcPct val="100000"/>
              </a:lnSpc>
              <a:spcBef>
                <a:spcPts val="0"/>
              </a:spcBef>
              <a:buNone/>
              <a:defRPr sz="2000" b="1">
                <a:solidFill>
                  <a:schemeClr val="tx1"/>
                </a:solidFill>
                <a:latin typeface="+mn-lt"/>
                <a:ea typeface="Roboto" panose="02000000000000000000" pitchFamily="2" charset="0"/>
              </a:defRPr>
            </a:lvl1pPr>
            <a:lvl2pPr marL="457200" indent="0">
              <a:buNone/>
              <a:defRPr sz="1800" b="1">
                <a:latin typeface="Roboto" panose="02000000000000000000" pitchFamily="2" charset="0"/>
                <a:ea typeface="Roboto" panose="02000000000000000000" pitchFamily="2" charset="0"/>
              </a:defRPr>
            </a:lvl2pPr>
            <a:lvl3pPr marL="914400" indent="0">
              <a:buNone/>
              <a:defRPr sz="1800" b="1">
                <a:latin typeface="Roboto" panose="02000000000000000000" pitchFamily="2" charset="0"/>
                <a:ea typeface="Roboto" panose="02000000000000000000" pitchFamily="2" charset="0"/>
              </a:defRPr>
            </a:lvl3pPr>
            <a:lvl4pPr marL="1371600" indent="0">
              <a:buNone/>
              <a:defRPr sz="1800" b="1">
                <a:latin typeface="Roboto" panose="02000000000000000000" pitchFamily="2" charset="0"/>
                <a:ea typeface="Roboto" panose="02000000000000000000" pitchFamily="2" charset="0"/>
              </a:defRPr>
            </a:lvl4pPr>
            <a:lvl5pPr marL="1828800" indent="0">
              <a:buNone/>
              <a:defRPr sz="1800" b="1">
                <a:latin typeface="Roboto" panose="02000000000000000000" pitchFamily="2" charset="0"/>
                <a:ea typeface="Roboto" panose="02000000000000000000" pitchFamily="2" charset="0"/>
              </a:defRPr>
            </a:lvl5pPr>
          </a:lstStyle>
          <a:p>
            <a:r>
              <a:rPr lang="en-US"/>
              <a:t>Click to add your subtitle here</a:t>
            </a:r>
            <a:endParaRPr lang="en-GB"/>
          </a:p>
        </p:txBody>
      </p:sp>
      <p:sp>
        <p:nvSpPr>
          <p:cNvPr id="28" name="Content Placeholder 6">
            <a:extLst>
              <a:ext uri="{FF2B5EF4-FFF2-40B4-BE49-F238E27FC236}">
                <a16:creationId xmlns:a16="http://schemas.microsoft.com/office/drawing/2014/main" id="{79AD0455-9318-4ADF-814A-B064A20EA54C}"/>
              </a:ext>
            </a:extLst>
          </p:cNvPr>
          <p:cNvSpPr>
            <a:spLocks noGrp="1"/>
          </p:cNvSpPr>
          <p:nvPr>
            <p:ph sz="quarter" idx="26" hasCustomPrompt="1"/>
          </p:nvPr>
        </p:nvSpPr>
        <p:spPr>
          <a:xfrm>
            <a:off x="3331788" y="3735387"/>
            <a:ext cx="2644486" cy="699499"/>
          </a:xfrm>
        </p:spPr>
        <p:txBody>
          <a:bodyPr>
            <a:noAutofit/>
          </a:bodyPr>
          <a:lstStyle>
            <a:lvl1pPr marL="0" indent="0">
              <a:lnSpc>
                <a:spcPct val="100000"/>
              </a:lnSpc>
              <a:spcBef>
                <a:spcPts val="0"/>
              </a:spcBef>
              <a:buNone/>
              <a:defRPr sz="2000" b="1">
                <a:solidFill>
                  <a:schemeClr val="tx1"/>
                </a:solidFill>
                <a:latin typeface="+mn-lt"/>
                <a:ea typeface="Roboto" panose="02000000000000000000" pitchFamily="2" charset="0"/>
              </a:defRPr>
            </a:lvl1pPr>
            <a:lvl2pPr marL="457200" indent="0">
              <a:buNone/>
              <a:defRPr sz="1800" b="1">
                <a:latin typeface="Roboto" panose="02000000000000000000" pitchFamily="2" charset="0"/>
                <a:ea typeface="Roboto" panose="02000000000000000000" pitchFamily="2" charset="0"/>
              </a:defRPr>
            </a:lvl2pPr>
            <a:lvl3pPr marL="914400" indent="0">
              <a:buNone/>
              <a:defRPr sz="1800" b="1">
                <a:latin typeface="Roboto" panose="02000000000000000000" pitchFamily="2" charset="0"/>
                <a:ea typeface="Roboto" panose="02000000000000000000" pitchFamily="2" charset="0"/>
              </a:defRPr>
            </a:lvl3pPr>
            <a:lvl4pPr marL="1371600" indent="0">
              <a:buNone/>
              <a:defRPr sz="1800" b="1">
                <a:latin typeface="Roboto" panose="02000000000000000000" pitchFamily="2" charset="0"/>
                <a:ea typeface="Roboto" panose="02000000000000000000" pitchFamily="2" charset="0"/>
              </a:defRPr>
            </a:lvl4pPr>
            <a:lvl5pPr marL="1828800" indent="0">
              <a:buNone/>
              <a:defRPr sz="1800" b="1">
                <a:latin typeface="Roboto" panose="02000000000000000000" pitchFamily="2" charset="0"/>
                <a:ea typeface="Roboto" panose="02000000000000000000" pitchFamily="2" charset="0"/>
              </a:defRPr>
            </a:lvl5pPr>
          </a:lstStyle>
          <a:p>
            <a:r>
              <a:rPr lang="en-US"/>
              <a:t>Click to add your subtitle here</a:t>
            </a:r>
            <a:endParaRPr lang="en-GB"/>
          </a:p>
        </p:txBody>
      </p:sp>
      <p:sp>
        <p:nvSpPr>
          <p:cNvPr id="29" name="Content Placeholder 6">
            <a:extLst>
              <a:ext uri="{FF2B5EF4-FFF2-40B4-BE49-F238E27FC236}">
                <a16:creationId xmlns:a16="http://schemas.microsoft.com/office/drawing/2014/main" id="{3A06F7EF-3EFB-4311-B4A9-510BF26E1974}"/>
              </a:ext>
            </a:extLst>
          </p:cNvPr>
          <p:cNvSpPr>
            <a:spLocks noGrp="1"/>
          </p:cNvSpPr>
          <p:nvPr>
            <p:ph sz="quarter" idx="27" hasCustomPrompt="1"/>
          </p:nvPr>
        </p:nvSpPr>
        <p:spPr>
          <a:xfrm>
            <a:off x="6215727" y="3735387"/>
            <a:ext cx="2644486" cy="699499"/>
          </a:xfrm>
        </p:spPr>
        <p:txBody>
          <a:bodyPr>
            <a:noAutofit/>
          </a:bodyPr>
          <a:lstStyle>
            <a:lvl1pPr marL="0" indent="0">
              <a:lnSpc>
                <a:spcPct val="100000"/>
              </a:lnSpc>
              <a:spcBef>
                <a:spcPts val="0"/>
              </a:spcBef>
              <a:buNone/>
              <a:defRPr sz="2000" b="1">
                <a:solidFill>
                  <a:schemeClr val="tx1"/>
                </a:solidFill>
                <a:latin typeface="+mn-lt"/>
                <a:ea typeface="Roboto" panose="02000000000000000000" pitchFamily="2" charset="0"/>
              </a:defRPr>
            </a:lvl1pPr>
            <a:lvl2pPr marL="457200" indent="0">
              <a:buNone/>
              <a:defRPr sz="1800" b="1">
                <a:latin typeface="Roboto" panose="02000000000000000000" pitchFamily="2" charset="0"/>
                <a:ea typeface="Roboto" panose="02000000000000000000" pitchFamily="2" charset="0"/>
              </a:defRPr>
            </a:lvl2pPr>
            <a:lvl3pPr marL="914400" indent="0">
              <a:buNone/>
              <a:defRPr sz="1800" b="1">
                <a:latin typeface="Roboto" panose="02000000000000000000" pitchFamily="2" charset="0"/>
                <a:ea typeface="Roboto" panose="02000000000000000000" pitchFamily="2" charset="0"/>
              </a:defRPr>
            </a:lvl3pPr>
            <a:lvl4pPr marL="1371600" indent="0">
              <a:buNone/>
              <a:defRPr sz="1800" b="1">
                <a:latin typeface="Roboto" panose="02000000000000000000" pitchFamily="2" charset="0"/>
                <a:ea typeface="Roboto" panose="02000000000000000000" pitchFamily="2" charset="0"/>
              </a:defRPr>
            </a:lvl4pPr>
            <a:lvl5pPr marL="1828800" indent="0">
              <a:buNone/>
              <a:defRPr sz="1800" b="1">
                <a:latin typeface="Roboto" panose="02000000000000000000" pitchFamily="2" charset="0"/>
                <a:ea typeface="Roboto" panose="02000000000000000000" pitchFamily="2" charset="0"/>
              </a:defRPr>
            </a:lvl5pPr>
          </a:lstStyle>
          <a:p>
            <a:r>
              <a:rPr lang="en-US"/>
              <a:t>Click to add your subtitle here</a:t>
            </a:r>
            <a:endParaRPr lang="en-GB"/>
          </a:p>
        </p:txBody>
      </p:sp>
      <p:sp>
        <p:nvSpPr>
          <p:cNvPr id="37" name="Content Placeholder 6">
            <a:extLst>
              <a:ext uri="{FF2B5EF4-FFF2-40B4-BE49-F238E27FC236}">
                <a16:creationId xmlns:a16="http://schemas.microsoft.com/office/drawing/2014/main" id="{835768F8-2A74-498F-81EF-3EA50A6616C3}"/>
              </a:ext>
            </a:extLst>
          </p:cNvPr>
          <p:cNvSpPr>
            <a:spLocks noGrp="1"/>
          </p:cNvSpPr>
          <p:nvPr>
            <p:ph sz="quarter" idx="28" hasCustomPrompt="1"/>
          </p:nvPr>
        </p:nvSpPr>
        <p:spPr>
          <a:xfrm>
            <a:off x="9099665" y="3739741"/>
            <a:ext cx="2644486" cy="699499"/>
          </a:xfrm>
        </p:spPr>
        <p:txBody>
          <a:bodyPr>
            <a:noAutofit/>
          </a:bodyPr>
          <a:lstStyle>
            <a:lvl1pPr marL="0" indent="0">
              <a:lnSpc>
                <a:spcPct val="100000"/>
              </a:lnSpc>
              <a:spcBef>
                <a:spcPts val="0"/>
              </a:spcBef>
              <a:buNone/>
              <a:defRPr sz="2000" b="1">
                <a:solidFill>
                  <a:schemeClr val="tx1"/>
                </a:solidFill>
                <a:latin typeface="+mn-lt"/>
                <a:ea typeface="Roboto" panose="02000000000000000000" pitchFamily="2" charset="0"/>
              </a:defRPr>
            </a:lvl1pPr>
            <a:lvl2pPr marL="457200" indent="0">
              <a:buNone/>
              <a:defRPr sz="1800" b="1">
                <a:latin typeface="Roboto" panose="02000000000000000000" pitchFamily="2" charset="0"/>
                <a:ea typeface="Roboto" panose="02000000000000000000" pitchFamily="2" charset="0"/>
              </a:defRPr>
            </a:lvl2pPr>
            <a:lvl3pPr marL="914400" indent="0">
              <a:buNone/>
              <a:defRPr sz="1800" b="1">
                <a:latin typeface="Roboto" panose="02000000000000000000" pitchFamily="2" charset="0"/>
                <a:ea typeface="Roboto" panose="02000000000000000000" pitchFamily="2" charset="0"/>
              </a:defRPr>
            </a:lvl3pPr>
            <a:lvl4pPr marL="1371600" indent="0">
              <a:buNone/>
              <a:defRPr sz="1800" b="1">
                <a:latin typeface="Roboto" panose="02000000000000000000" pitchFamily="2" charset="0"/>
                <a:ea typeface="Roboto" panose="02000000000000000000" pitchFamily="2" charset="0"/>
              </a:defRPr>
            </a:lvl4pPr>
            <a:lvl5pPr marL="1828800" indent="0">
              <a:buNone/>
              <a:defRPr sz="1800" b="1">
                <a:latin typeface="Roboto" panose="02000000000000000000" pitchFamily="2" charset="0"/>
                <a:ea typeface="Roboto" panose="02000000000000000000" pitchFamily="2" charset="0"/>
              </a:defRPr>
            </a:lvl5pPr>
          </a:lstStyle>
          <a:p>
            <a:r>
              <a:rPr lang="en-US"/>
              <a:t>Click to add your subtitle here</a:t>
            </a:r>
            <a:endParaRPr lang="en-GB"/>
          </a:p>
        </p:txBody>
      </p:sp>
      <p:sp>
        <p:nvSpPr>
          <p:cNvPr id="38" name="Content Placeholder 2">
            <a:extLst>
              <a:ext uri="{FF2B5EF4-FFF2-40B4-BE49-F238E27FC236}">
                <a16:creationId xmlns:a16="http://schemas.microsoft.com/office/drawing/2014/main" id="{8C33A18D-D6F9-45BD-A1D7-394C01EAAAC1}"/>
              </a:ext>
            </a:extLst>
          </p:cNvPr>
          <p:cNvSpPr>
            <a:spLocks noGrp="1"/>
          </p:cNvSpPr>
          <p:nvPr>
            <p:ph idx="1" hasCustomPrompt="1"/>
          </p:nvPr>
        </p:nvSpPr>
        <p:spPr>
          <a:xfrm>
            <a:off x="447849" y="4643610"/>
            <a:ext cx="2644486" cy="1735023"/>
          </a:xfrm>
        </p:spPr>
        <p:txBody>
          <a:bodyPr>
            <a:noAutofit/>
          </a:bodyPr>
          <a:lstStyle>
            <a:lvl1pPr marL="0" indent="0">
              <a:lnSpc>
                <a:spcPct val="100000"/>
              </a:lnSpc>
              <a:spcBef>
                <a:spcPts val="0"/>
              </a:spcBef>
              <a:buNone/>
              <a:defRPr sz="1600"/>
            </a:lvl1pPr>
          </a:lstStyle>
          <a:p>
            <a:pPr lvl="0"/>
            <a:r>
              <a:rPr lang="en-US"/>
              <a:t>Paragraph / bullet text goes here.</a:t>
            </a:r>
          </a:p>
          <a:p>
            <a:pPr lvl="0"/>
            <a:endParaRPr lang="en-US"/>
          </a:p>
          <a:p>
            <a:pPr lvl="0"/>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Maecenas </a:t>
            </a:r>
            <a:r>
              <a:rPr lang="en-US" err="1"/>
              <a:t>porttitor</a:t>
            </a:r>
            <a:r>
              <a:rPr lang="en-US"/>
              <a:t> </a:t>
            </a:r>
            <a:r>
              <a:rPr lang="en-US" err="1"/>
              <a:t>congue</a:t>
            </a:r>
            <a:r>
              <a:rPr lang="en-US"/>
              <a:t> </a:t>
            </a:r>
            <a:r>
              <a:rPr lang="en-US" err="1"/>
              <a:t>massa</a:t>
            </a:r>
            <a:r>
              <a:rPr lang="en-US"/>
              <a:t>. </a:t>
            </a:r>
          </a:p>
        </p:txBody>
      </p:sp>
      <p:sp>
        <p:nvSpPr>
          <p:cNvPr id="40" name="Content Placeholder 2">
            <a:extLst>
              <a:ext uri="{FF2B5EF4-FFF2-40B4-BE49-F238E27FC236}">
                <a16:creationId xmlns:a16="http://schemas.microsoft.com/office/drawing/2014/main" id="{65E8B723-AB26-409D-84CF-EA52BD24B67C}"/>
              </a:ext>
            </a:extLst>
          </p:cNvPr>
          <p:cNvSpPr>
            <a:spLocks noGrp="1"/>
          </p:cNvSpPr>
          <p:nvPr>
            <p:ph idx="29" hasCustomPrompt="1"/>
          </p:nvPr>
        </p:nvSpPr>
        <p:spPr>
          <a:xfrm>
            <a:off x="3331788" y="4643610"/>
            <a:ext cx="2644486" cy="1735023"/>
          </a:xfrm>
        </p:spPr>
        <p:txBody>
          <a:bodyPr>
            <a:noAutofit/>
          </a:bodyPr>
          <a:lstStyle>
            <a:lvl1pPr marL="0" indent="0">
              <a:lnSpc>
                <a:spcPct val="100000"/>
              </a:lnSpc>
              <a:spcBef>
                <a:spcPts val="0"/>
              </a:spcBef>
              <a:buNone/>
              <a:defRPr sz="1600"/>
            </a:lvl1pPr>
          </a:lstStyle>
          <a:p>
            <a:pPr lvl="0"/>
            <a:r>
              <a:rPr lang="en-US"/>
              <a:t>Paragraph / bullet text goes here.</a:t>
            </a:r>
          </a:p>
          <a:p>
            <a:pPr lvl="0"/>
            <a:endParaRPr lang="en-US"/>
          </a:p>
          <a:p>
            <a:pPr lvl="0"/>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Maecenas </a:t>
            </a:r>
            <a:r>
              <a:rPr lang="en-US" err="1"/>
              <a:t>porttitor</a:t>
            </a:r>
            <a:r>
              <a:rPr lang="en-US"/>
              <a:t> </a:t>
            </a:r>
            <a:r>
              <a:rPr lang="en-US" err="1"/>
              <a:t>congue</a:t>
            </a:r>
            <a:r>
              <a:rPr lang="en-US"/>
              <a:t> </a:t>
            </a:r>
            <a:r>
              <a:rPr lang="en-US" err="1"/>
              <a:t>massa</a:t>
            </a:r>
            <a:r>
              <a:rPr lang="en-US"/>
              <a:t>. </a:t>
            </a:r>
          </a:p>
        </p:txBody>
      </p:sp>
      <p:sp>
        <p:nvSpPr>
          <p:cNvPr id="42" name="Content Placeholder 2">
            <a:extLst>
              <a:ext uri="{FF2B5EF4-FFF2-40B4-BE49-F238E27FC236}">
                <a16:creationId xmlns:a16="http://schemas.microsoft.com/office/drawing/2014/main" id="{499D87FD-9870-4ED8-9B52-8647D1CE797C}"/>
              </a:ext>
            </a:extLst>
          </p:cNvPr>
          <p:cNvSpPr>
            <a:spLocks noGrp="1"/>
          </p:cNvSpPr>
          <p:nvPr>
            <p:ph idx="30" hasCustomPrompt="1"/>
          </p:nvPr>
        </p:nvSpPr>
        <p:spPr>
          <a:xfrm>
            <a:off x="6215727" y="4643610"/>
            <a:ext cx="2644486" cy="1735023"/>
          </a:xfrm>
        </p:spPr>
        <p:txBody>
          <a:bodyPr>
            <a:noAutofit/>
          </a:bodyPr>
          <a:lstStyle>
            <a:lvl1pPr marL="0" indent="0">
              <a:lnSpc>
                <a:spcPct val="100000"/>
              </a:lnSpc>
              <a:spcBef>
                <a:spcPts val="0"/>
              </a:spcBef>
              <a:buNone/>
              <a:defRPr sz="1600"/>
            </a:lvl1pPr>
          </a:lstStyle>
          <a:p>
            <a:pPr lvl="0"/>
            <a:r>
              <a:rPr lang="en-US"/>
              <a:t>Paragraph / bullet text goes here.</a:t>
            </a:r>
          </a:p>
          <a:p>
            <a:pPr lvl="0"/>
            <a:endParaRPr lang="en-US"/>
          </a:p>
          <a:p>
            <a:pPr lvl="0"/>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Maecenas </a:t>
            </a:r>
            <a:r>
              <a:rPr lang="en-US" err="1"/>
              <a:t>porttitor</a:t>
            </a:r>
            <a:r>
              <a:rPr lang="en-US"/>
              <a:t> </a:t>
            </a:r>
            <a:r>
              <a:rPr lang="en-US" err="1"/>
              <a:t>congue</a:t>
            </a:r>
            <a:r>
              <a:rPr lang="en-US"/>
              <a:t> </a:t>
            </a:r>
            <a:r>
              <a:rPr lang="en-US" err="1"/>
              <a:t>massa</a:t>
            </a:r>
            <a:r>
              <a:rPr lang="en-US"/>
              <a:t>. </a:t>
            </a:r>
          </a:p>
        </p:txBody>
      </p:sp>
      <p:sp>
        <p:nvSpPr>
          <p:cNvPr id="44" name="Content Placeholder 2">
            <a:extLst>
              <a:ext uri="{FF2B5EF4-FFF2-40B4-BE49-F238E27FC236}">
                <a16:creationId xmlns:a16="http://schemas.microsoft.com/office/drawing/2014/main" id="{BAF3518B-4B75-4980-9D9C-ABA848507E84}"/>
              </a:ext>
            </a:extLst>
          </p:cNvPr>
          <p:cNvSpPr>
            <a:spLocks noGrp="1"/>
          </p:cNvSpPr>
          <p:nvPr>
            <p:ph idx="31" hasCustomPrompt="1"/>
          </p:nvPr>
        </p:nvSpPr>
        <p:spPr>
          <a:xfrm>
            <a:off x="9099665" y="4643609"/>
            <a:ext cx="2644486" cy="1735023"/>
          </a:xfrm>
        </p:spPr>
        <p:txBody>
          <a:bodyPr>
            <a:noAutofit/>
          </a:bodyPr>
          <a:lstStyle>
            <a:lvl1pPr marL="0" indent="0">
              <a:lnSpc>
                <a:spcPct val="100000"/>
              </a:lnSpc>
              <a:spcBef>
                <a:spcPts val="0"/>
              </a:spcBef>
              <a:buNone/>
              <a:defRPr sz="1600"/>
            </a:lvl1pPr>
          </a:lstStyle>
          <a:p>
            <a:pPr lvl="0"/>
            <a:r>
              <a:rPr lang="en-US"/>
              <a:t>Paragraph / bullet text goes here.</a:t>
            </a:r>
          </a:p>
          <a:p>
            <a:pPr lvl="0"/>
            <a:endParaRPr lang="en-US"/>
          </a:p>
          <a:p>
            <a:pPr lvl="0"/>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Maecenas </a:t>
            </a:r>
            <a:r>
              <a:rPr lang="en-US" err="1"/>
              <a:t>porttitor</a:t>
            </a:r>
            <a:r>
              <a:rPr lang="en-US"/>
              <a:t> </a:t>
            </a:r>
            <a:r>
              <a:rPr lang="en-US" err="1"/>
              <a:t>congue</a:t>
            </a:r>
            <a:r>
              <a:rPr lang="en-US"/>
              <a:t> </a:t>
            </a:r>
            <a:r>
              <a:rPr lang="en-US" err="1"/>
              <a:t>massa</a:t>
            </a:r>
            <a:r>
              <a:rPr lang="en-US"/>
              <a:t>. </a:t>
            </a:r>
          </a:p>
        </p:txBody>
      </p:sp>
    </p:spTree>
    <p:extLst>
      <p:ext uri="{BB962C8B-B14F-4D97-AF65-F5344CB8AC3E}">
        <p14:creationId xmlns:p14="http://schemas.microsoft.com/office/powerpoint/2010/main" val="394150686"/>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85013D-42FD-BE34-ED1F-96C58DCCF370}"/>
              </a:ext>
            </a:extLst>
          </p:cNvPr>
          <p:cNvSpPr>
            <a:spLocks noGrp="1"/>
          </p:cNvSpPr>
          <p:nvPr>
            <p:ph type="title"/>
          </p:nvPr>
        </p:nvSpPr>
        <p:spPr>
          <a:xfrm>
            <a:off x="447849" y="365126"/>
            <a:ext cx="11296301" cy="699400"/>
          </a:xfrm>
          <a:prstGeom prst="rect">
            <a:avLst/>
          </a:prstGeom>
        </p:spPr>
        <p:txBody>
          <a:bodyPr/>
          <a:lstStyle/>
          <a:p>
            <a:r>
              <a:rPr lang="en-US"/>
              <a:t>Click to edit Master title style</a:t>
            </a:r>
            <a:endParaRPr lang="en-GB"/>
          </a:p>
        </p:txBody>
      </p:sp>
      <p:pic>
        <p:nvPicPr>
          <p:cNvPr id="3" name="Picture 2" descr="Logo&#10;&#10;Description automatically generated with low confidence">
            <a:extLst>
              <a:ext uri="{FF2B5EF4-FFF2-40B4-BE49-F238E27FC236}">
                <a16:creationId xmlns:a16="http://schemas.microsoft.com/office/drawing/2014/main" id="{E7E550E4-B52B-F3B9-D03E-E9E3A1AABFD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928512" y="5768713"/>
            <a:ext cx="1815638" cy="816500"/>
          </a:xfrm>
          <a:prstGeom prst="rect">
            <a:avLst/>
          </a:prstGeom>
        </p:spPr>
      </p:pic>
    </p:spTree>
    <p:extLst>
      <p:ext uri="{BB962C8B-B14F-4D97-AF65-F5344CB8AC3E}">
        <p14:creationId xmlns:p14="http://schemas.microsoft.com/office/powerpoint/2010/main" val="39255563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Statemen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B0F9B4A-0E7B-D991-08B7-463F10F4BE97}"/>
              </a:ext>
            </a:extLst>
          </p:cNvPr>
          <p:cNvSpPr/>
          <p:nvPr userDrawn="1"/>
        </p:nvSpPr>
        <p:spPr>
          <a:xfrm>
            <a:off x="0" y="430877"/>
            <a:ext cx="12192000" cy="5996247"/>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itle 6">
            <a:extLst>
              <a:ext uri="{FF2B5EF4-FFF2-40B4-BE49-F238E27FC236}">
                <a16:creationId xmlns:a16="http://schemas.microsoft.com/office/drawing/2014/main" id="{F31C61A5-8BD8-4DD6-ADA6-2698C479DA1C}"/>
              </a:ext>
            </a:extLst>
          </p:cNvPr>
          <p:cNvSpPr>
            <a:spLocks noGrp="1"/>
          </p:cNvSpPr>
          <p:nvPr>
            <p:ph type="title" hasCustomPrompt="1"/>
          </p:nvPr>
        </p:nvSpPr>
        <p:spPr>
          <a:xfrm>
            <a:off x="3671836" y="2935460"/>
            <a:ext cx="7187411" cy="987079"/>
          </a:xfrm>
          <a:prstGeom prst="rect">
            <a:avLst/>
          </a:prstGeom>
        </p:spPr>
        <p:txBody>
          <a:bodyPr/>
          <a:lstStyle>
            <a:lvl1pPr>
              <a:defRPr>
                <a:solidFill>
                  <a:schemeClr val="tx1"/>
                </a:solidFill>
              </a:defRPr>
            </a:lvl1pPr>
          </a:lstStyle>
          <a:p>
            <a:r>
              <a:rPr lang="en-US"/>
              <a:t>Click to add your title here</a:t>
            </a:r>
            <a:endParaRPr lang="en-GB"/>
          </a:p>
        </p:txBody>
      </p:sp>
      <p:pic>
        <p:nvPicPr>
          <p:cNvPr id="4" name="Picture 3" descr="Logo&#10;&#10;Description automatically generated with low confidence">
            <a:extLst>
              <a:ext uri="{FF2B5EF4-FFF2-40B4-BE49-F238E27FC236}">
                <a16:creationId xmlns:a16="http://schemas.microsoft.com/office/drawing/2014/main" id="{ECD1A14A-CFAF-ABDF-D204-23D6C209582D}"/>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r="64286"/>
          <a:stretch/>
        </p:blipFill>
        <p:spPr>
          <a:xfrm>
            <a:off x="871941" y="1844097"/>
            <a:ext cx="2517370" cy="3169803"/>
          </a:xfrm>
          <a:prstGeom prst="rect">
            <a:avLst/>
          </a:prstGeom>
        </p:spPr>
      </p:pic>
    </p:spTree>
    <p:extLst>
      <p:ext uri="{BB962C8B-B14F-4D97-AF65-F5344CB8AC3E}">
        <p14:creationId xmlns:p14="http://schemas.microsoft.com/office/powerpoint/2010/main" val="3711637075"/>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showMasterSp="0" userDrawn="1">
  <p:cSld name="Full Page Image">
    <p:spTree>
      <p:nvGrpSpPr>
        <p:cNvPr id="1" name=""/>
        <p:cNvGrpSpPr/>
        <p:nvPr/>
      </p:nvGrpSpPr>
      <p:grpSpPr>
        <a:xfrm>
          <a:off x="0" y="0"/>
          <a:ext cx="0" cy="0"/>
          <a:chOff x="0" y="0"/>
          <a:chExt cx="0" cy="0"/>
        </a:xfrm>
      </p:grpSpPr>
      <p:sp>
        <p:nvSpPr>
          <p:cNvPr id="2" name="Picture Placeholder 4">
            <a:extLst>
              <a:ext uri="{FF2B5EF4-FFF2-40B4-BE49-F238E27FC236}">
                <a16:creationId xmlns:a16="http://schemas.microsoft.com/office/drawing/2014/main" id="{62BA5241-A51C-4286-825C-9C76B108FC0F}"/>
              </a:ext>
            </a:extLst>
          </p:cNvPr>
          <p:cNvSpPr>
            <a:spLocks noGrp="1"/>
          </p:cNvSpPr>
          <p:nvPr>
            <p:ph type="pic" sz="quarter" idx="10" hasCustomPrompt="1"/>
          </p:nvPr>
        </p:nvSpPr>
        <p:spPr>
          <a:xfrm>
            <a:off x="0" y="0"/>
            <a:ext cx="12192000" cy="6858000"/>
          </a:xfrm>
        </p:spPr>
        <p:txBody>
          <a:bodyPr anchor="ctr">
            <a:normAutofit/>
          </a:bodyPr>
          <a:lstStyle>
            <a:lvl1pPr marL="0" indent="0" algn="ctr">
              <a:buNone/>
              <a:defRPr sz="4800" b="1" cap="all" baseline="0">
                <a:solidFill>
                  <a:schemeClr val="tx1"/>
                </a:solidFill>
                <a:latin typeface="+mj-lt"/>
              </a:defRPr>
            </a:lvl1p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a:t>Click here to add image</a:t>
            </a:r>
          </a:p>
        </p:txBody>
      </p:sp>
    </p:spTree>
    <p:extLst>
      <p:ext uri="{BB962C8B-B14F-4D97-AF65-F5344CB8AC3E}">
        <p14:creationId xmlns:p14="http://schemas.microsoft.com/office/powerpoint/2010/main" val="2053957944"/>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userDrawn="1">
  <p:cSld name="Full Page Media">
    <p:spTree>
      <p:nvGrpSpPr>
        <p:cNvPr id="1" name=""/>
        <p:cNvGrpSpPr/>
        <p:nvPr/>
      </p:nvGrpSpPr>
      <p:grpSpPr>
        <a:xfrm>
          <a:off x="0" y="0"/>
          <a:ext cx="0" cy="0"/>
          <a:chOff x="0" y="0"/>
          <a:chExt cx="0" cy="0"/>
        </a:xfrm>
      </p:grpSpPr>
      <p:sp>
        <p:nvSpPr>
          <p:cNvPr id="4" name="Media Placeholder 3">
            <a:extLst>
              <a:ext uri="{FF2B5EF4-FFF2-40B4-BE49-F238E27FC236}">
                <a16:creationId xmlns:a16="http://schemas.microsoft.com/office/drawing/2014/main" id="{7D580495-15CE-4681-863E-1E3792310028}"/>
              </a:ext>
            </a:extLst>
          </p:cNvPr>
          <p:cNvSpPr>
            <a:spLocks noGrp="1"/>
          </p:cNvSpPr>
          <p:nvPr>
            <p:ph type="media" sz="quarter" idx="10" hasCustomPrompt="1"/>
          </p:nvPr>
        </p:nvSpPr>
        <p:spPr>
          <a:xfrm>
            <a:off x="0" y="0"/>
            <a:ext cx="12192000" cy="6858000"/>
          </a:xfrm>
        </p:spPr>
        <p:txBody>
          <a:bodyPr anchor="ctr">
            <a:normAutofit/>
          </a:bodyPr>
          <a:lstStyle>
            <a:lvl1pPr marL="0" indent="0" algn="ctr">
              <a:buNone/>
              <a:defRPr sz="4800" b="1" cap="all" baseline="0">
                <a:solidFill>
                  <a:schemeClr val="tx1"/>
                </a:solidFill>
                <a:latin typeface="+mj-lt"/>
              </a:defRPr>
            </a:lvl1pPr>
          </a:lstStyle>
          <a:p>
            <a:r>
              <a:rPr lang="en-GB"/>
              <a:t>Click here to add media</a:t>
            </a:r>
          </a:p>
        </p:txBody>
      </p:sp>
    </p:spTree>
    <p:extLst>
      <p:ext uri="{BB962C8B-B14F-4D97-AF65-F5344CB8AC3E}">
        <p14:creationId xmlns:p14="http://schemas.microsoft.com/office/powerpoint/2010/main" val="1872533391"/>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userDrawn="1">
  <p:cSld name="Thank You">
    <p:bg>
      <p:bgRef idx="1001">
        <a:schemeClr val="bg1"/>
      </p:bgRef>
    </p:bg>
    <p:spTree>
      <p:nvGrpSpPr>
        <p:cNvPr id="1" name=""/>
        <p:cNvGrpSpPr/>
        <p:nvPr/>
      </p:nvGrpSpPr>
      <p:grpSpPr>
        <a:xfrm>
          <a:off x="0" y="0"/>
          <a:ext cx="0" cy="0"/>
          <a:chOff x="0" y="0"/>
          <a:chExt cx="0" cy="0"/>
        </a:xfrm>
      </p:grpSpPr>
      <p:sp>
        <p:nvSpPr>
          <p:cNvPr id="6" name="Title 6">
            <a:extLst>
              <a:ext uri="{FF2B5EF4-FFF2-40B4-BE49-F238E27FC236}">
                <a16:creationId xmlns:a16="http://schemas.microsoft.com/office/drawing/2014/main" id="{7B868EE6-13E6-4D6A-97D0-B68BE5BBAC9B}"/>
              </a:ext>
            </a:extLst>
          </p:cNvPr>
          <p:cNvSpPr txBox="1">
            <a:spLocks/>
          </p:cNvSpPr>
          <p:nvPr userDrawn="1"/>
        </p:nvSpPr>
        <p:spPr>
          <a:xfrm>
            <a:off x="1518443" y="3318505"/>
            <a:ext cx="9155084" cy="84420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7500" b="1" kern="1200" cap="all" baseline="0">
                <a:solidFill>
                  <a:schemeClr val="tx1"/>
                </a:solidFill>
                <a:latin typeface="+mj-lt"/>
                <a:ea typeface="+mj-ea"/>
                <a:cs typeface="+mj-cs"/>
              </a:defRPr>
            </a:lvl1pPr>
          </a:lstStyle>
          <a:p>
            <a:pPr algn="ctr"/>
            <a:r>
              <a:rPr lang="en-US" sz="4400" b="0" cap="none" baseline="0">
                <a:latin typeface="+mj-lt"/>
              </a:rPr>
              <a:t>Thank You</a:t>
            </a:r>
            <a:endParaRPr lang="en-GB" sz="4400" b="0" cap="none" baseline="0">
              <a:latin typeface="+mj-lt"/>
            </a:endParaRPr>
          </a:p>
        </p:txBody>
      </p:sp>
      <p:sp>
        <p:nvSpPr>
          <p:cNvPr id="8" name="Content Placeholder 2">
            <a:extLst>
              <a:ext uri="{FF2B5EF4-FFF2-40B4-BE49-F238E27FC236}">
                <a16:creationId xmlns:a16="http://schemas.microsoft.com/office/drawing/2014/main" id="{0E378FF1-DDDE-4EDB-9841-0702E3F11EF4}"/>
              </a:ext>
            </a:extLst>
          </p:cNvPr>
          <p:cNvSpPr>
            <a:spLocks noGrp="1"/>
          </p:cNvSpPr>
          <p:nvPr>
            <p:ph idx="10" hasCustomPrompt="1"/>
          </p:nvPr>
        </p:nvSpPr>
        <p:spPr>
          <a:xfrm>
            <a:off x="2972996" y="4737889"/>
            <a:ext cx="6246009" cy="430458"/>
          </a:xfrm>
        </p:spPr>
        <p:txBody>
          <a:bodyPr anchor="ctr">
            <a:noAutofit/>
          </a:bodyPr>
          <a:lstStyle>
            <a:lvl1pPr marL="0" indent="0" algn="ctr">
              <a:lnSpc>
                <a:spcPct val="100000"/>
              </a:lnSpc>
              <a:buNone/>
              <a:defRPr sz="2400">
                <a:solidFill>
                  <a:schemeClr val="tx1"/>
                </a:solidFill>
                <a:latin typeface="+mj-lt"/>
              </a:defRPr>
            </a:lvl1pPr>
          </a:lstStyle>
          <a:p>
            <a:pPr lvl="0"/>
            <a:r>
              <a:rPr lang="en-US"/>
              <a:t>email@email.com</a:t>
            </a:r>
          </a:p>
        </p:txBody>
      </p:sp>
      <p:sp>
        <p:nvSpPr>
          <p:cNvPr id="4" name="Text Placeholder 3">
            <a:extLst>
              <a:ext uri="{FF2B5EF4-FFF2-40B4-BE49-F238E27FC236}">
                <a16:creationId xmlns:a16="http://schemas.microsoft.com/office/drawing/2014/main" id="{1664A433-AE5E-487F-9115-EA2DD5F5CCD6}"/>
              </a:ext>
            </a:extLst>
          </p:cNvPr>
          <p:cNvSpPr>
            <a:spLocks noGrp="1"/>
          </p:cNvSpPr>
          <p:nvPr>
            <p:ph type="body" sz="quarter" idx="11" hasCustomPrompt="1"/>
          </p:nvPr>
        </p:nvSpPr>
        <p:spPr>
          <a:xfrm>
            <a:off x="2969195" y="5293864"/>
            <a:ext cx="6253610" cy="430459"/>
          </a:xfrm>
        </p:spPr>
        <p:txBody>
          <a:bodyPr anchor="ctr">
            <a:noAutofit/>
          </a:bodyPr>
          <a:lstStyle>
            <a:lvl1pPr marL="0" indent="0" algn="ctr">
              <a:lnSpc>
                <a:spcPct val="100000"/>
              </a:lnSpc>
              <a:buNone/>
              <a:defRPr sz="2000"/>
            </a:lvl1pPr>
            <a:lvl2pPr marL="457200" indent="0">
              <a:buNone/>
              <a:defRPr/>
            </a:lvl2pPr>
            <a:lvl3pPr marL="914400" indent="0">
              <a:buNone/>
              <a:defRPr/>
            </a:lvl3pPr>
            <a:lvl4pPr marL="1371600" indent="0">
              <a:buNone/>
              <a:defRPr/>
            </a:lvl4pPr>
            <a:lvl5pPr marL="1828800" indent="0">
              <a:buNone/>
              <a:defRPr/>
            </a:lvl5pPr>
          </a:lstStyle>
          <a:p>
            <a:pPr lvl="0"/>
            <a:r>
              <a:rPr lang="en-US"/>
              <a:t>Click here to add your contact number</a:t>
            </a:r>
            <a:endParaRPr lang="en-GB"/>
          </a:p>
        </p:txBody>
      </p:sp>
      <p:pic>
        <p:nvPicPr>
          <p:cNvPr id="2" name="Picture 1" descr="Logo&#10;&#10;Description automatically generated with low confidence">
            <a:extLst>
              <a:ext uri="{FF2B5EF4-FFF2-40B4-BE49-F238E27FC236}">
                <a16:creationId xmlns:a16="http://schemas.microsoft.com/office/drawing/2014/main" id="{764C9692-260F-FA93-C1CE-055A425E46C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981797" y="1157582"/>
            <a:ext cx="4228407" cy="1901533"/>
          </a:xfrm>
          <a:prstGeom prst="rect">
            <a:avLst/>
          </a:prstGeom>
        </p:spPr>
      </p:pic>
      <p:sp>
        <p:nvSpPr>
          <p:cNvPr id="5" name="Text Placeholder 3">
            <a:extLst>
              <a:ext uri="{FF2B5EF4-FFF2-40B4-BE49-F238E27FC236}">
                <a16:creationId xmlns:a16="http://schemas.microsoft.com/office/drawing/2014/main" id="{8502AE18-38F0-36A2-0A2D-22E0A3EA0D19}"/>
              </a:ext>
            </a:extLst>
          </p:cNvPr>
          <p:cNvSpPr>
            <a:spLocks noGrp="1"/>
          </p:cNvSpPr>
          <p:nvPr>
            <p:ph type="body" sz="quarter" idx="12" hasCustomPrompt="1"/>
          </p:nvPr>
        </p:nvSpPr>
        <p:spPr>
          <a:xfrm>
            <a:off x="2969195" y="4181911"/>
            <a:ext cx="6253610" cy="430459"/>
          </a:xfrm>
        </p:spPr>
        <p:txBody>
          <a:bodyPr anchor="ctr">
            <a:normAutofit/>
          </a:bodyPr>
          <a:lstStyle>
            <a:lvl1pPr marL="0" indent="0" algn="ctr">
              <a:lnSpc>
                <a:spcPct val="100000"/>
              </a:lnSpc>
              <a:buNone/>
              <a:defRPr sz="2000"/>
            </a:lvl1pPr>
            <a:lvl2pPr marL="457200" indent="0">
              <a:buNone/>
              <a:defRPr/>
            </a:lvl2pPr>
            <a:lvl3pPr marL="914400" indent="0">
              <a:buNone/>
              <a:defRPr/>
            </a:lvl3pPr>
            <a:lvl4pPr marL="1371600" indent="0">
              <a:buNone/>
              <a:defRPr/>
            </a:lvl4pPr>
            <a:lvl5pPr marL="1828800" indent="0">
              <a:buNone/>
              <a:defRPr/>
            </a:lvl5pPr>
          </a:lstStyle>
          <a:p>
            <a:pPr lvl="0"/>
            <a:r>
              <a:rPr lang="en-US"/>
              <a:t>Click here to add your name</a:t>
            </a:r>
            <a:endParaRPr lang="en-GB"/>
          </a:p>
        </p:txBody>
      </p:sp>
    </p:spTree>
    <p:extLst>
      <p:ext uri="{BB962C8B-B14F-4D97-AF65-F5344CB8AC3E}">
        <p14:creationId xmlns:p14="http://schemas.microsoft.com/office/powerpoint/2010/main" val="3336891885"/>
      </p:ext>
    </p:extLst>
  </p:cSld>
  <p:clrMapOvr>
    <a:overrideClrMapping bg1="lt1" tx1="dk1" bg2="lt2" tx2="dk2" accent1="accent1" accent2="accent2" accent3="accent3" accent4="accent4" accent5="accent5" accent6="accent6" hlink="hlink" folHlink="folHlink"/>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pic>
        <p:nvPicPr>
          <p:cNvPr id="5" name="Picture 4" descr="Logo&#10;&#10;Description automatically generated with low confidence">
            <a:extLst>
              <a:ext uri="{FF2B5EF4-FFF2-40B4-BE49-F238E27FC236}">
                <a16:creationId xmlns:a16="http://schemas.microsoft.com/office/drawing/2014/main" id="{E061A4C7-4BF2-CFE3-7F50-22403810EEA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928512" y="5768713"/>
            <a:ext cx="1815638" cy="816500"/>
          </a:xfrm>
          <a:prstGeom prst="rect">
            <a:avLst/>
          </a:prstGeom>
        </p:spPr>
      </p:pic>
    </p:spTree>
    <p:extLst>
      <p:ext uri="{BB962C8B-B14F-4D97-AF65-F5344CB8AC3E}">
        <p14:creationId xmlns:p14="http://schemas.microsoft.com/office/powerpoint/2010/main" val="41766980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_Statemen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B0F9B4A-0E7B-D991-08B7-463F10F4BE97}"/>
              </a:ext>
            </a:extLst>
          </p:cNvPr>
          <p:cNvSpPr/>
          <p:nvPr userDrawn="1"/>
        </p:nvSpPr>
        <p:spPr>
          <a:xfrm>
            <a:off x="0" y="430877"/>
            <a:ext cx="12192000" cy="599624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itle 6">
            <a:extLst>
              <a:ext uri="{FF2B5EF4-FFF2-40B4-BE49-F238E27FC236}">
                <a16:creationId xmlns:a16="http://schemas.microsoft.com/office/drawing/2014/main" id="{F31C61A5-8BD8-4DD6-ADA6-2698C479DA1C}"/>
              </a:ext>
            </a:extLst>
          </p:cNvPr>
          <p:cNvSpPr>
            <a:spLocks noGrp="1"/>
          </p:cNvSpPr>
          <p:nvPr>
            <p:ph type="title" hasCustomPrompt="1"/>
          </p:nvPr>
        </p:nvSpPr>
        <p:spPr>
          <a:xfrm>
            <a:off x="3671836" y="2935460"/>
            <a:ext cx="7187411" cy="987079"/>
          </a:xfrm>
          <a:prstGeom prst="rect">
            <a:avLst/>
          </a:prstGeom>
        </p:spPr>
        <p:txBody>
          <a:bodyPr/>
          <a:lstStyle>
            <a:lvl1pPr>
              <a:defRPr>
                <a:solidFill>
                  <a:schemeClr val="tx1"/>
                </a:solidFill>
              </a:defRPr>
            </a:lvl1pPr>
          </a:lstStyle>
          <a:p>
            <a:r>
              <a:rPr lang="en-US"/>
              <a:t>Click to add your title here</a:t>
            </a:r>
            <a:endParaRPr lang="en-GB"/>
          </a:p>
        </p:txBody>
      </p:sp>
      <p:pic>
        <p:nvPicPr>
          <p:cNvPr id="4" name="Picture 3" descr="Logo&#10;&#10;Description automatically generated with low confidence">
            <a:extLst>
              <a:ext uri="{FF2B5EF4-FFF2-40B4-BE49-F238E27FC236}">
                <a16:creationId xmlns:a16="http://schemas.microsoft.com/office/drawing/2014/main" id="{ECD1A14A-CFAF-ABDF-D204-23D6C209582D}"/>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r="64286"/>
          <a:stretch/>
        </p:blipFill>
        <p:spPr>
          <a:xfrm>
            <a:off x="871941" y="1844097"/>
            <a:ext cx="2517370" cy="3169803"/>
          </a:xfrm>
          <a:prstGeom prst="rect">
            <a:avLst/>
          </a:prstGeom>
        </p:spPr>
      </p:pic>
    </p:spTree>
    <p:extLst>
      <p:ext uri="{BB962C8B-B14F-4D97-AF65-F5344CB8AC3E}">
        <p14:creationId xmlns:p14="http://schemas.microsoft.com/office/powerpoint/2010/main" val="27740919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Agenda">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C813E4BE-D0E5-B9FC-A232-DA52C5761A4A}"/>
              </a:ext>
            </a:extLst>
          </p:cNvPr>
          <p:cNvSpPr/>
          <p:nvPr userDrawn="1"/>
        </p:nvSpPr>
        <p:spPr>
          <a:xfrm>
            <a:off x="0" y="430877"/>
            <a:ext cx="5648150" cy="599624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BBA70F70-8385-92C1-F8DC-DBBF44EF104C}"/>
              </a:ext>
            </a:extLst>
          </p:cNvPr>
          <p:cNvSpPr>
            <a:spLocks noGrp="1"/>
          </p:cNvSpPr>
          <p:nvPr>
            <p:ph type="title"/>
          </p:nvPr>
        </p:nvSpPr>
        <p:spPr>
          <a:xfrm>
            <a:off x="6096000" y="430877"/>
            <a:ext cx="5648150" cy="1312599"/>
          </a:xfrm>
          <a:prstGeom prst="rect">
            <a:avLst/>
          </a:prstGeo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C5B944E-646C-F272-474D-D6B6AA8708FB}"/>
              </a:ext>
            </a:extLst>
          </p:cNvPr>
          <p:cNvSpPr>
            <a:spLocks noGrp="1"/>
          </p:cNvSpPr>
          <p:nvPr>
            <p:ph idx="1" hasCustomPrompt="1"/>
          </p:nvPr>
        </p:nvSpPr>
        <p:spPr>
          <a:xfrm>
            <a:off x="6096000" y="2021773"/>
            <a:ext cx="5648150" cy="4405350"/>
          </a:xfrm>
        </p:spPr>
        <p:txBody>
          <a:bodyPr/>
          <a:lstStyle>
            <a:lvl1pPr marL="0" indent="0">
              <a:lnSpc>
                <a:spcPct val="150000"/>
              </a:lnSpc>
              <a:buNone/>
              <a:defRPr/>
            </a:lvl1pPr>
          </a:lstStyle>
          <a:p>
            <a:pPr lvl="0"/>
            <a:r>
              <a:rPr lang="en-US"/>
              <a:t>Items Go Here</a:t>
            </a:r>
          </a:p>
          <a:p>
            <a:pPr marL="0" marR="0" lvl="0" indent="0" algn="l" defTabSz="914400" rtl="0" eaLnBrk="1" fontAlgn="auto" latinLnBrk="0" hangingPunct="1">
              <a:lnSpc>
                <a:spcPct val="150000"/>
              </a:lnSpc>
              <a:spcBef>
                <a:spcPts val="1000"/>
              </a:spcBef>
              <a:spcAft>
                <a:spcPts val="0"/>
              </a:spcAft>
              <a:buClrTx/>
              <a:buSzTx/>
              <a:buFont typeface="Arial" panose="020B0604020202020204" pitchFamily="34" charset="0"/>
              <a:buNone/>
              <a:tabLst/>
              <a:defRPr/>
            </a:pPr>
            <a:r>
              <a:rPr lang="en-US"/>
              <a:t>Items Go Here</a:t>
            </a:r>
          </a:p>
          <a:p>
            <a:pPr marL="0" marR="0" lvl="0" indent="0" algn="l" defTabSz="914400" rtl="0" eaLnBrk="1" fontAlgn="auto" latinLnBrk="0" hangingPunct="1">
              <a:lnSpc>
                <a:spcPct val="150000"/>
              </a:lnSpc>
              <a:spcBef>
                <a:spcPts val="1000"/>
              </a:spcBef>
              <a:spcAft>
                <a:spcPts val="0"/>
              </a:spcAft>
              <a:buClrTx/>
              <a:buSzTx/>
              <a:buFont typeface="Arial" panose="020B0604020202020204" pitchFamily="34" charset="0"/>
              <a:buNone/>
              <a:tabLst/>
              <a:defRPr/>
            </a:pPr>
            <a:r>
              <a:rPr lang="en-US"/>
              <a:t>Items Go Here</a:t>
            </a:r>
          </a:p>
          <a:p>
            <a:pPr marL="0" marR="0" lvl="0" indent="0" algn="l" defTabSz="914400" rtl="0" eaLnBrk="1" fontAlgn="auto" latinLnBrk="0" hangingPunct="1">
              <a:lnSpc>
                <a:spcPct val="150000"/>
              </a:lnSpc>
              <a:spcBef>
                <a:spcPts val="1000"/>
              </a:spcBef>
              <a:spcAft>
                <a:spcPts val="0"/>
              </a:spcAft>
              <a:buClrTx/>
              <a:buSzTx/>
              <a:buFont typeface="Arial" panose="020B0604020202020204" pitchFamily="34" charset="0"/>
              <a:buNone/>
              <a:tabLst/>
              <a:defRPr/>
            </a:pPr>
            <a:r>
              <a:rPr lang="en-US"/>
              <a:t>Items Go Here</a:t>
            </a:r>
          </a:p>
          <a:p>
            <a:pPr marL="0" marR="0" lvl="0" indent="0" algn="l" defTabSz="914400" rtl="0" eaLnBrk="1" fontAlgn="auto" latinLnBrk="0" hangingPunct="1">
              <a:lnSpc>
                <a:spcPct val="150000"/>
              </a:lnSpc>
              <a:spcBef>
                <a:spcPts val="1000"/>
              </a:spcBef>
              <a:spcAft>
                <a:spcPts val="0"/>
              </a:spcAft>
              <a:buClrTx/>
              <a:buSzTx/>
              <a:buFont typeface="Arial" panose="020B0604020202020204" pitchFamily="34" charset="0"/>
              <a:buNone/>
              <a:tabLst/>
              <a:defRPr/>
            </a:pPr>
            <a:r>
              <a:rPr lang="en-US"/>
              <a:t>Items Go Here</a:t>
            </a:r>
          </a:p>
          <a:p>
            <a:pPr marL="0" marR="0" lvl="0" indent="0" algn="l" defTabSz="914400" rtl="0" eaLnBrk="1" fontAlgn="auto" latinLnBrk="0" hangingPunct="1">
              <a:lnSpc>
                <a:spcPct val="150000"/>
              </a:lnSpc>
              <a:spcBef>
                <a:spcPts val="1000"/>
              </a:spcBef>
              <a:spcAft>
                <a:spcPts val="0"/>
              </a:spcAft>
              <a:buClrTx/>
              <a:buSzTx/>
              <a:buFont typeface="Arial" panose="020B0604020202020204" pitchFamily="34" charset="0"/>
              <a:buNone/>
              <a:tabLst/>
              <a:defRPr/>
            </a:pPr>
            <a:r>
              <a:rPr lang="en-US"/>
              <a:t>Items Go Here</a:t>
            </a:r>
          </a:p>
          <a:p>
            <a:pPr lvl="0"/>
            <a:endParaRPr lang="en-US"/>
          </a:p>
        </p:txBody>
      </p:sp>
      <p:pic>
        <p:nvPicPr>
          <p:cNvPr id="17" name="Picture 16" descr="Logo&#10;&#10;Description automatically generated with low confidence">
            <a:extLst>
              <a:ext uri="{FF2B5EF4-FFF2-40B4-BE49-F238E27FC236}">
                <a16:creationId xmlns:a16="http://schemas.microsoft.com/office/drawing/2014/main" id="{D9F7A850-211B-34CD-0C47-47E7C216C28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3943" y="2655450"/>
            <a:ext cx="3440264" cy="1547101"/>
          </a:xfrm>
          <a:prstGeom prst="rect">
            <a:avLst/>
          </a:prstGeom>
        </p:spPr>
      </p:pic>
    </p:spTree>
    <p:extLst>
      <p:ext uri="{BB962C8B-B14F-4D97-AF65-F5344CB8AC3E}">
        <p14:creationId xmlns:p14="http://schemas.microsoft.com/office/powerpoint/2010/main" val="30271636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1_Agenda">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C813E4BE-D0E5-B9FC-A232-DA52C5761A4A}"/>
              </a:ext>
            </a:extLst>
          </p:cNvPr>
          <p:cNvSpPr/>
          <p:nvPr userDrawn="1"/>
        </p:nvSpPr>
        <p:spPr>
          <a:xfrm>
            <a:off x="0" y="430877"/>
            <a:ext cx="5648150" cy="599624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BBA70F70-8385-92C1-F8DC-DBBF44EF104C}"/>
              </a:ext>
            </a:extLst>
          </p:cNvPr>
          <p:cNvSpPr>
            <a:spLocks noGrp="1"/>
          </p:cNvSpPr>
          <p:nvPr>
            <p:ph type="title"/>
          </p:nvPr>
        </p:nvSpPr>
        <p:spPr>
          <a:xfrm>
            <a:off x="6096000" y="430877"/>
            <a:ext cx="5648150" cy="1312599"/>
          </a:xfrm>
          <a:prstGeom prst="rect">
            <a:avLst/>
          </a:prstGeo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C5B944E-646C-F272-474D-D6B6AA8708FB}"/>
              </a:ext>
            </a:extLst>
          </p:cNvPr>
          <p:cNvSpPr>
            <a:spLocks noGrp="1"/>
          </p:cNvSpPr>
          <p:nvPr>
            <p:ph idx="1" hasCustomPrompt="1"/>
          </p:nvPr>
        </p:nvSpPr>
        <p:spPr>
          <a:xfrm>
            <a:off x="6096000" y="2021773"/>
            <a:ext cx="5648150" cy="4405350"/>
          </a:xfrm>
        </p:spPr>
        <p:txBody>
          <a:bodyPr/>
          <a:lstStyle>
            <a:lvl1pPr marL="0" indent="0">
              <a:lnSpc>
                <a:spcPct val="150000"/>
              </a:lnSpc>
              <a:buNone/>
              <a:defRPr/>
            </a:lvl1pPr>
          </a:lstStyle>
          <a:p>
            <a:pPr lvl="0"/>
            <a:r>
              <a:rPr lang="en-US"/>
              <a:t>Items Go Here</a:t>
            </a:r>
          </a:p>
          <a:p>
            <a:pPr marL="0" marR="0" lvl="0" indent="0" algn="l" defTabSz="914400" rtl="0" eaLnBrk="1" fontAlgn="auto" latinLnBrk="0" hangingPunct="1">
              <a:lnSpc>
                <a:spcPct val="150000"/>
              </a:lnSpc>
              <a:spcBef>
                <a:spcPts val="1000"/>
              </a:spcBef>
              <a:spcAft>
                <a:spcPts val="0"/>
              </a:spcAft>
              <a:buClrTx/>
              <a:buSzTx/>
              <a:buFont typeface="Arial" panose="020B0604020202020204" pitchFamily="34" charset="0"/>
              <a:buNone/>
              <a:tabLst/>
              <a:defRPr/>
            </a:pPr>
            <a:r>
              <a:rPr lang="en-US"/>
              <a:t>Items Go Here</a:t>
            </a:r>
          </a:p>
          <a:p>
            <a:pPr marL="0" marR="0" lvl="0" indent="0" algn="l" defTabSz="914400" rtl="0" eaLnBrk="1" fontAlgn="auto" latinLnBrk="0" hangingPunct="1">
              <a:lnSpc>
                <a:spcPct val="150000"/>
              </a:lnSpc>
              <a:spcBef>
                <a:spcPts val="1000"/>
              </a:spcBef>
              <a:spcAft>
                <a:spcPts val="0"/>
              </a:spcAft>
              <a:buClrTx/>
              <a:buSzTx/>
              <a:buFont typeface="Arial" panose="020B0604020202020204" pitchFamily="34" charset="0"/>
              <a:buNone/>
              <a:tabLst/>
              <a:defRPr/>
            </a:pPr>
            <a:r>
              <a:rPr lang="en-US"/>
              <a:t>Items Go Here</a:t>
            </a:r>
          </a:p>
          <a:p>
            <a:pPr marL="0" marR="0" lvl="0" indent="0" algn="l" defTabSz="914400" rtl="0" eaLnBrk="1" fontAlgn="auto" latinLnBrk="0" hangingPunct="1">
              <a:lnSpc>
                <a:spcPct val="150000"/>
              </a:lnSpc>
              <a:spcBef>
                <a:spcPts val="1000"/>
              </a:spcBef>
              <a:spcAft>
                <a:spcPts val="0"/>
              </a:spcAft>
              <a:buClrTx/>
              <a:buSzTx/>
              <a:buFont typeface="Arial" panose="020B0604020202020204" pitchFamily="34" charset="0"/>
              <a:buNone/>
              <a:tabLst/>
              <a:defRPr/>
            </a:pPr>
            <a:r>
              <a:rPr lang="en-US"/>
              <a:t>Items Go Here</a:t>
            </a:r>
          </a:p>
          <a:p>
            <a:pPr marL="0" marR="0" lvl="0" indent="0" algn="l" defTabSz="914400" rtl="0" eaLnBrk="1" fontAlgn="auto" latinLnBrk="0" hangingPunct="1">
              <a:lnSpc>
                <a:spcPct val="150000"/>
              </a:lnSpc>
              <a:spcBef>
                <a:spcPts val="1000"/>
              </a:spcBef>
              <a:spcAft>
                <a:spcPts val="0"/>
              </a:spcAft>
              <a:buClrTx/>
              <a:buSzTx/>
              <a:buFont typeface="Arial" panose="020B0604020202020204" pitchFamily="34" charset="0"/>
              <a:buNone/>
              <a:tabLst/>
              <a:defRPr/>
            </a:pPr>
            <a:r>
              <a:rPr lang="en-US"/>
              <a:t>Items Go Here</a:t>
            </a:r>
          </a:p>
          <a:p>
            <a:pPr marL="0" marR="0" lvl="0" indent="0" algn="l" defTabSz="914400" rtl="0" eaLnBrk="1" fontAlgn="auto" latinLnBrk="0" hangingPunct="1">
              <a:lnSpc>
                <a:spcPct val="150000"/>
              </a:lnSpc>
              <a:spcBef>
                <a:spcPts val="1000"/>
              </a:spcBef>
              <a:spcAft>
                <a:spcPts val="0"/>
              </a:spcAft>
              <a:buClrTx/>
              <a:buSzTx/>
              <a:buFont typeface="Arial" panose="020B0604020202020204" pitchFamily="34" charset="0"/>
              <a:buNone/>
              <a:tabLst/>
              <a:defRPr/>
            </a:pPr>
            <a:r>
              <a:rPr lang="en-US"/>
              <a:t>Items Go Here</a:t>
            </a:r>
          </a:p>
          <a:p>
            <a:pPr lvl="0"/>
            <a:endParaRPr lang="en-US"/>
          </a:p>
        </p:txBody>
      </p:sp>
      <p:pic>
        <p:nvPicPr>
          <p:cNvPr id="17" name="Picture 16" descr="Logo&#10;&#10;Description automatically generated with low confidence">
            <a:extLst>
              <a:ext uri="{FF2B5EF4-FFF2-40B4-BE49-F238E27FC236}">
                <a16:creationId xmlns:a16="http://schemas.microsoft.com/office/drawing/2014/main" id="{D9F7A850-211B-34CD-0C47-47E7C216C28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3943" y="2655450"/>
            <a:ext cx="3440264" cy="1547101"/>
          </a:xfrm>
          <a:prstGeom prst="rect">
            <a:avLst/>
          </a:prstGeom>
        </p:spPr>
      </p:pic>
    </p:spTree>
    <p:extLst>
      <p:ext uri="{BB962C8B-B14F-4D97-AF65-F5344CB8AC3E}">
        <p14:creationId xmlns:p14="http://schemas.microsoft.com/office/powerpoint/2010/main" val="42033892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2_Agenda">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C813E4BE-D0E5-B9FC-A232-DA52C5761A4A}"/>
              </a:ext>
            </a:extLst>
          </p:cNvPr>
          <p:cNvSpPr/>
          <p:nvPr userDrawn="1"/>
        </p:nvSpPr>
        <p:spPr>
          <a:xfrm>
            <a:off x="0" y="430877"/>
            <a:ext cx="5648150" cy="5996247"/>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BBA70F70-8385-92C1-F8DC-DBBF44EF104C}"/>
              </a:ext>
            </a:extLst>
          </p:cNvPr>
          <p:cNvSpPr>
            <a:spLocks noGrp="1"/>
          </p:cNvSpPr>
          <p:nvPr>
            <p:ph type="title"/>
          </p:nvPr>
        </p:nvSpPr>
        <p:spPr>
          <a:xfrm>
            <a:off x="6096000" y="430877"/>
            <a:ext cx="5648150" cy="1312599"/>
          </a:xfrm>
          <a:prstGeom prst="rect">
            <a:avLst/>
          </a:prstGeo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C5B944E-646C-F272-474D-D6B6AA8708FB}"/>
              </a:ext>
            </a:extLst>
          </p:cNvPr>
          <p:cNvSpPr>
            <a:spLocks noGrp="1"/>
          </p:cNvSpPr>
          <p:nvPr>
            <p:ph idx="1" hasCustomPrompt="1"/>
          </p:nvPr>
        </p:nvSpPr>
        <p:spPr>
          <a:xfrm>
            <a:off x="6096000" y="2021773"/>
            <a:ext cx="5648150" cy="4405350"/>
          </a:xfrm>
        </p:spPr>
        <p:txBody>
          <a:bodyPr/>
          <a:lstStyle>
            <a:lvl1pPr marL="0" indent="0">
              <a:lnSpc>
                <a:spcPct val="150000"/>
              </a:lnSpc>
              <a:buNone/>
              <a:defRPr/>
            </a:lvl1pPr>
          </a:lstStyle>
          <a:p>
            <a:pPr lvl="0"/>
            <a:r>
              <a:rPr lang="en-US"/>
              <a:t>Items Go Here</a:t>
            </a:r>
          </a:p>
          <a:p>
            <a:pPr marL="0" marR="0" lvl="0" indent="0" algn="l" defTabSz="914400" rtl="0" eaLnBrk="1" fontAlgn="auto" latinLnBrk="0" hangingPunct="1">
              <a:lnSpc>
                <a:spcPct val="150000"/>
              </a:lnSpc>
              <a:spcBef>
                <a:spcPts val="1000"/>
              </a:spcBef>
              <a:spcAft>
                <a:spcPts val="0"/>
              </a:spcAft>
              <a:buClrTx/>
              <a:buSzTx/>
              <a:buFont typeface="Arial" panose="020B0604020202020204" pitchFamily="34" charset="0"/>
              <a:buNone/>
              <a:tabLst/>
              <a:defRPr/>
            </a:pPr>
            <a:r>
              <a:rPr lang="en-US"/>
              <a:t>Items Go Here</a:t>
            </a:r>
          </a:p>
          <a:p>
            <a:pPr marL="0" marR="0" lvl="0" indent="0" algn="l" defTabSz="914400" rtl="0" eaLnBrk="1" fontAlgn="auto" latinLnBrk="0" hangingPunct="1">
              <a:lnSpc>
                <a:spcPct val="150000"/>
              </a:lnSpc>
              <a:spcBef>
                <a:spcPts val="1000"/>
              </a:spcBef>
              <a:spcAft>
                <a:spcPts val="0"/>
              </a:spcAft>
              <a:buClrTx/>
              <a:buSzTx/>
              <a:buFont typeface="Arial" panose="020B0604020202020204" pitchFamily="34" charset="0"/>
              <a:buNone/>
              <a:tabLst/>
              <a:defRPr/>
            </a:pPr>
            <a:r>
              <a:rPr lang="en-US"/>
              <a:t>Items Go Here</a:t>
            </a:r>
          </a:p>
          <a:p>
            <a:pPr marL="0" marR="0" lvl="0" indent="0" algn="l" defTabSz="914400" rtl="0" eaLnBrk="1" fontAlgn="auto" latinLnBrk="0" hangingPunct="1">
              <a:lnSpc>
                <a:spcPct val="150000"/>
              </a:lnSpc>
              <a:spcBef>
                <a:spcPts val="1000"/>
              </a:spcBef>
              <a:spcAft>
                <a:spcPts val="0"/>
              </a:spcAft>
              <a:buClrTx/>
              <a:buSzTx/>
              <a:buFont typeface="Arial" panose="020B0604020202020204" pitchFamily="34" charset="0"/>
              <a:buNone/>
              <a:tabLst/>
              <a:defRPr/>
            </a:pPr>
            <a:r>
              <a:rPr lang="en-US"/>
              <a:t>Items Go Here</a:t>
            </a:r>
          </a:p>
          <a:p>
            <a:pPr marL="0" marR="0" lvl="0" indent="0" algn="l" defTabSz="914400" rtl="0" eaLnBrk="1" fontAlgn="auto" latinLnBrk="0" hangingPunct="1">
              <a:lnSpc>
                <a:spcPct val="150000"/>
              </a:lnSpc>
              <a:spcBef>
                <a:spcPts val="1000"/>
              </a:spcBef>
              <a:spcAft>
                <a:spcPts val="0"/>
              </a:spcAft>
              <a:buClrTx/>
              <a:buSzTx/>
              <a:buFont typeface="Arial" panose="020B0604020202020204" pitchFamily="34" charset="0"/>
              <a:buNone/>
              <a:tabLst/>
              <a:defRPr/>
            </a:pPr>
            <a:r>
              <a:rPr lang="en-US"/>
              <a:t>Items Go Here</a:t>
            </a:r>
          </a:p>
          <a:p>
            <a:pPr marL="0" marR="0" lvl="0" indent="0" algn="l" defTabSz="914400" rtl="0" eaLnBrk="1" fontAlgn="auto" latinLnBrk="0" hangingPunct="1">
              <a:lnSpc>
                <a:spcPct val="150000"/>
              </a:lnSpc>
              <a:spcBef>
                <a:spcPts val="1000"/>
              </a:spcBef>
              <a:spcAft>
                <a:spcPts val="0"/>
              </a:spcAft>
              <a:buClrTx/>
              <a:buSzTx/>
              <a:buFont typeface="Arial" panose="020B0604020202020204" pitchFamily="34" charset="0"/>
              <a:buNone/>
              <a:tabLst/>
              <a:defRPr/>
            </a:pPr>
            <a:r>
              <a:rPr lang="en-US"/>
              <a:t>Items Go Here</a:t>
            </a:r>
          </a:p>
          <a:p>
            <a:pPr lvl="0"/>
            <a:endParaRPr lang="en-US"/>
          </a:p>
        </p:txBody>
      </p:sp>
      <p:pic>
        <p:nvPicPr>
          <p:cNvPr id="17" name="Picture 16" descr="Logo&#10;&#10;Description automatically generated with low confidence">
            <a:extLst>
              <a:ext uri="{FF2B5EF4-FFF2-40B4-BE49-F238E27FC236}">
                <a16:creationId xmlns:a16="http://schemas.microsoft.com/office/drawing/2014/main" id="{D9F7A850-211B-34CD-0C47-47E7C216C28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3943" y="2655450"/>
            <a:ext cx="3440264" cy="1547101"/>
          </a:xfrm>
          <a:prstGeom prst="rect">
            <a:avLst/>
          </a:prstGeom>
        </p:spPr>
      </p:pic>
    </p:spTree>
    <p:extLst>
      <p:ext uri="{BB962C8B-B14F-4D97-AF65-F5344CB8AC3E}">
        <p14:creationId xmlns:p14="http://schemas.microsoft.com/office/powerpoint/2010/main" val="1388540620"/>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slideLayout" Target="../slideLayouts/slideLayout50.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slideLayout" Target="../slideLayouts/slideLayout53.xml"/><Relationship Id="rId5" Type="http://schemas.openxmlformats.org/officeDocument/2006/relationships/slideLayout" Target="../slideLayouts/slideLayout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8" Type="http://schemas.openxmlformats.org/officeDocument/2006/relationships/slideLayout" Target="../slideLayouts/slideLayout8.xml"/><Relationship Id="rId51" Type="http://schemas.openxmlformats.org/officeDocument/2006/relationships/slideLayout" Target="../slideLayouts/slideLayout51.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54"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D27B28A8-3CC2-3B89-7DBF-240E5BF2B8E4}"/>
              </a:ext>
            </a:extLst>
          </p:cNvPr>
          <p:cNvSpPr>
            <a:spLocks noGrp="1"/>
          </p:cNvSpPr>
          <p:nvPr userDrawn="1">
            <p:ph type="body" idx="1"/>
          </p:nvPr>
        </p:nvSpPr>
        <p:spPr>
          <a:xfrm>
            <a:off x="447849" y="1282890"/>
            <a:ext cx="11296301" cy="48940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EDEFD7B-6CDE-F3EB-3D97-849895D2A2A5}"/>
              </a:ext>
            </a:extLst>
          </p:cNvPr>
          <p:cNvSpPr>
            <a:spLocks noGrp="1"/>
          </p:cNvSpPr>
          <p:nvPr userDrawn="1">
            <p:ph type="dt" sz="half" idx="2"/>
          </p:nvPr>
        </p:nvSpPr>
        <p:spPr>
          <a:xfrm>
            <a:off x="447849" y="6356350"/>
            <a:ext cx="3133551" cy="365125"/>
          </a:xfrm>
          <a:prstGeom prst="rect">
            <a:avLst/>
          </a:prstGeom>
        </p:spPr>
        <p:txBody>
          <a:bodyPr vert="horz" lIns="91440" tIns="45720" rIns="91440" bIns="45720" rtlCol="0" anchor="ctr"/>
          <a:lstStyle>
            <a:lvl1pPr algn="l">
              <a:defRPr sz="1200">
                <a:solidFill>
                  <a:schemeClr val="tx2"/>
                </a:solidFill>
              </a:defRPr>
            </a:lvl1pPr>
          </a:lstStyle>
          <a:p>
            <a:fld id="{F4C6B8A4-2888-420B-A0D4-62A9C960C177}" type="datetimeFigureOut">
              <a:rPr lang="en-GB" smtClean="0"/>
              <a:pPr/>
              <a:t>28/01/2025</a:t>
            </a:fld>
            <a:endParaRPr lang="en-GB"/>
          </a:p>
        </p:txBody>
      </p:sp>
      <p:sp>
        <p:nvSpPr>
          <p:cNvPr id="5" name="Footer Placeholder 4">
            <a:extLst>
              <a:ext uri="{FF2B5EF4-FFF2-40B4-BE49-F238E27FC236}">
                <a16:creationId xmlns:a16="http://schemas.microsoft.com/office/drawing/2014/main" id="{C9FD3861-B774-7BD0-E1D4-E54FB320696E}"/>
              </a:ext>
            </a:extLst>
          </p:cNvPr>
          <p:cNvSpPr>
            <a:spLocks noGrp="1"/>
          </p:cNvSpPr>
          <p:nvPr userDrawn="1">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2"/>
                </a:solidFill>
              </a:defRPr>
            </a:lvl1pPr>
          </a:lstStyle>
          <a:p>
            <a:endParaRPr lang="en-GB"/>
          </a:p>
        </p:txBody>
      </p:sp>
      <p:sp>
        <p:nvSpPr>
          <p:cNvPr id="6" name="Slide Number Placeholder 5">
            <a:extLst>
              <a:ext uri="{FF2B5EF4-FFF2-40B4-BE49-F238E27FC236}">
                <a16:creationId xmlns:a16="http://schemas.microsoft.com/office/drawing/2014/main" id="{A271A9D9-38B4-1C01-121E-58865670F7D1}"/>
              </a:ext>
            </a:extLst>
          </p:cNvPr>
          <p:cNvSpPr>
            <a:spLocks noGrp="1"/>
          </p:cNvSpPr>
          <p:nvPr userDrawn="1">
            <p:ph type="sldNum" sz="quarter" idx="4"/>
          </p:nvPr>
        </p:nvSpPr>
        <p:spPr>
          <a:xfrm>
            <a:off x="8610600" y="6356350"/>
            <a:ext cx="3133550" cy="365125"/>
          </a:xfrm>
          <a:prstGeom prst="rect">
            <a:avLst/>
          </a:prstGeom>
        </p:spPr>
        <p:txBody>
          <a:bodyPr vert="horz" lIns="91440" tIns="45720" rIns="91440" bIns="45720" rtlCol="0" anchor="ctr"/>
          <a:lstStyle>
            <a:lvl1pPr algn="r">
              <a:defRPr sz="1200">
                <a:solidFill>
                  <a:schemeClr val="tx2"/>
                </a:solidFill>
              </a:defRPr>
            </a:lvl1pPr>
          </a:lstStyle>
          <a:p>
            <a:fld id="{402BCC3B-A0DF-4E91-BBC4-A53B625B1325}" type="slidenum">
              <a:rPr lang="en-GB" smtClean="0"/>
              <a:pPr/>
              <a:t>‹#›</a:t>
            </a:fld>
            <a:endParaRPr lang="en-GB"/>
          </a:p>
        </p:txBody>
      </p:sp>
      <p:sp>
        <p:nvSpPr>
          <p:cNvPr id="35" name="Title Placeholder 1">
            <a:extLst>
              <a:ext uri="{FF2B5EF4-FFF2-40B4-BE49-F238E27FC236}">
                <a16:creationId xmlns:a16="http://schemas.microsoft.com/office/drawing/2014/main" id="{AE22BB15-D155-A450-A9FF-4604869F8DC3}"/>
              </a:ext>
            </a:extLst>
          </p:cNvPr>
          <p:cNvSpPr>
            <a:spLocks noGrp="1"/>
          </p:cNvSpPr>
          <p:nvPr userDrawn="1">
            <p:ph type="title"/>
          </p:nvPr>
        </p:nvSpPr>
        <p:spPr>
          <a:xfrm>
            <a:off x="447849" y="365126"/>
            <a:ext cx="11296301" cy="699400"/>
          </a:xfrm>
          <a:prstGeom prst="rect">
            <a:avLst/>
          </a:prstGeom>
        </p:spPr>
        <p:txBody>
          <a:bodyPr vert="horz" lIns="91440" tIns="45720" rIns="91440" bIns="45720" rtlCol="0" anchor="ctr">
            <a:normAutofit/>
          </a:bodyPr>
          <a:lstStyle/>
          <a:p>
            <a:r>
              <a:rPr lang="en-US"/>
              <a:t>Click to edit Master title style</a:t>
            </a:r>
            <a:endParaRPr lang="en-GB"/>
          </a:p>
        </p:txBody>
      </p:sp>
    </p:spTree>
    <p:extLst>
      <p:ext uri="{BB962C8B-B14F-4D97-AF65-F5344CB8AC3E}">
        <p14:creationId xmlns:p14="http://schemas.microsoft.com/office/powerpoint/2010/main" val="1538476826"/>
      </p:ext>
    </p:extLst>
  </p:cSld>
  <p:clrMap bg1="lt1" tx1="dk1" bg2="lt2" tx2="dk2" accent1="accent1" accent2="accent2" accent3="accent3" accent4="accent4" accent5="accent5" accent6="accent6" hlink="hlink" folHlink="folHlink"/>
  <p:sldLayoutIdLst>
    <p:sldLayoutId id="2147483690" r:id="rId1"/>
    <p:sldLayoutId id="2147483692" r:id="rId2"/>
    <p:sldLayoutId id="2147483694" r:id="rId3"/>
    <p:sldLayoutId id="2147483712" r:id="rId4"/>
    <p:sldLayoutId id="2147483713" r:id="rId5"/>
    <p:sldLayoutId id="2147483741" r:id="rId6"/>
    <p:sldLayoutId id="2147483680" r:id="rId7"/>
    <p:sldLayoutId id="2147483714" r:id="rId8"/>
    <p:sldLayoutId id="2147483715" r:id="rId9"/>
    <p:sldLayoutId id="2147483742" r:id="rId10"/>
    <p:sldLayoutId id="2147483710" r:id="rId11"/>
    <p:sldLayoutId id="2147483682" r:id="rId12"/>
    <p:sldLayoutId id="2147483696" r:id="rId13"/>
    <p:sldLayoutId id="2147483709" r:id="rId14"/>
    <p:sldLayoutId id="2147483732" r:id="rId15"/>
    <p:sldLayoutId id="2147483698" r:id="rId16"/>
    <p:sldLayoutId id="2147483708" r:id="rId17"/>
    <p:sldLayoutId id="2147483703" r:id="rId18"/>
    <p:sldLayoutId id="2147483704" r:id="rId19"/>
    <p:sldLayoutId id="2147483716" r:id="rId20"/>
    <p:sldLayoutId id="2147483717" r:id="rId21"/>
    <p:sldLayoutId id="2147483718" r:id="rId22"/>
    <p:sldLayoutId id="2147483739" r:id="rId23"/>
    <p:sldLayoutId id="2147483733" r:id="rId24"/>
    <p:sldLayoutId id="2147483735" r:id="rId25"/>
    <p:sldLayoutId id="2147483736" r:id="rId26"/>
    <p:sldLayoutId id="2147483722" r:id="rId27"/>
    <p:sldLayoutId id="2147483723" r:id="rId28"/>
    <p:sldLayoutId id="2147483724" r:id="rId29"/>
    <p:sldLayoutId id="2147483725" r:id="rId30"/>
    <p:sldLayoutId id="2147483726" r:id="rId31"/>
    <p:sldLayoutId id="2147483740" r:id="rId32"/>
    <p:sldLayoutId id="2147483734" r:id="rId33"/>
    <p:sldLayoutId id="2147483737" r:id="rId34"/>
    <p:sldLayoutId id="2147483738" r:id="rId35"/>
    <p:sldLayoutId id="2147483730" r:id="rId36"/>
    <p:sldLayoutId id="2147483731" r:id="rId37"/>
    <p:sldLayoutId id="2147483743" r:id="rId38"/>
    <p:sldLayoutId id="2147483744" r:id="rId39"/>
    <p:sldLayoutId id="2147483745" r:id="rId40"/>
    <p:sldLayoutId id="2147483746" r:id="rId41"/>
    <p:sldLayoutId id="2147483747" r:id="rId42"/>
    <p:sldLayoutId id="2147483748" r:id="rId43"/>
    <p:sldLayoutId id="2147483749" r:id="rId44"/>
    <p:sldLayoutId id="2147483750" r:id="rId45"/>
    <p:sldLayoutId id="2147483751" r:id="rId46"/>
    <p:sldLayoutId id="2147483699" r:id="rId47"/>
    <p:sldLayoutId id="2147483700" r:id="rId48"/>
    <p:sldLayoutId id="2147483684" r:id="rId49"/>
    <p:sldLayoutId id="2147483705" r:id="rId50"/>
    <p:sldLayoutId id="2147483706" r:id="rId51"/>
    <p:sldLayoutId id="2147483707" r:id="rId52"/>
    <p:sldLayoutId id="2147483711" r:id="rId53"/>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2" Type="http://schemas.microsoft.com/office/2018/10/relationships/comments" Target="../comments/modernComment_14B_8A999E10.xml"/><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2" Type="http://schemas.microsoft.com/office/2018/10/relationships/comments" Target="../comments/modernComment_14C_BE815AF8.xml"/><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8" Type="http://schemas.openxmlformats.org/officeDocument/2006/relationships/hyperlink" Target="https://learning.nspcc.org.uk/safeguarding-child-protection/" TargetMode="External"/><Relationship Id="rId13" Type="http://schemas.openxmlformats.org/officeDocument/2006/relationships/hyperlink" Target="https://www.hse.gov.uk/pubns/near-miss-book.htm" TargetMode="External"/><Relationship Id="rId3" Type="http://schemas.openxmlformats.org/officeDocument/2006/relationships/hyperlink" Target="https://www.bikeability.org.uk/for-training-providers/safeguarding/" TargetMode="External"/><Relationship Id="rId7" Type="http://schemas.openxmlformats.org/officeDocument/2006/relationships/hyperlink" Target="https://view.officeapps.live.com/op/view.aspx?src=https%3A%2F%2Fwww.bikeability.org.uk%2Fwp-content%2Fuploads%2F2022%2F08%2FSerious-Incident-Report-Form-for-website.docx&amp;wdOrigin=BROWSELINK" TargetMode="External"/><Relationship Id="rId12" Type="http://schemas.openxmlformats.org/officeDocument/2006/relationships/hyperlink" Target="https://www.bikeability.org.uk/for-training-providers/code-of-practice/" TargetMode="External"/><Relationship Id="rId2" Type="http://schemas.openxmlformats.org/officeDocument/2006/relationships/hyperlink" Target="https://www.bikeability.org.uk/for-training-providers/serious-incident-reporting/" TargetMode="External"/><Relationship Id="rId1" Type="http://schemas.openxmlformats.org/officeDocument/2006/relationships/slideLayout" Target="../slideLayouts/slideLayout11.xml"/><Relationship Id="rId6" Type="http://schemas.openxmlformats.org/officeDocument/2006/relationships/hyperlink" Target="https://view.officeapps.live.com/op/view.aspx?src=https%3A%2F%2Fwww.bikeability.org.uk%2Fwp-content%2Fuploads%2F2023%2F09%2Fmodel-Safeguarding-Report-Form.v1-1-1.docx&amp;wdOrigin=BROWSELINK" TargetMode="External"/><Relationship Id="rId11" Type="http://schemas.openxmlformats.org/officeDocument/2006/relationships/hyperlink" Target="https://www.bikeability.org.uk/for-training-providers/dbs-checks/" TargetMode="External"/><Relationship Id="rId5" Type="http://schemas.openxmlformats.org/officeDocument/2006/relationships/hyperlink" Target="https://view.officeapps.live.com/op/view.aspx?src=https%3A%2F%2Fwww.bikeability.org.uk%2Fwp-content%2Fuploads%2F2023%2F04%2Fmodel-Safeguarding-Policy.v2-March-2023.docx&amp;wdOrigin=BROWSELINK" TargetMode="External"/><Relationship Id="rId10" Type="http://schemas.openxmlformats.org/officeDocument/2006/relationships/hyperlink" Target="https://www.bikeability.org.uk/for-training-providers/health-and-safety/" TargetMode="External"/><Relationship Id="rId4" Type="http://schemas.openxmlformats.org/officeDocument/2006/relationships/hyperlink" Target="https://www.gov.uk/guidance/how-to-report-a-serious-incident-in-your-charity#what-to-report" TargetMode="External"/><Relationship Id="rId9" Type="http://schemas.openxmlformats.org/officeDocument/2006/relationships/hyperlink" Target="https://national-lado-network.co.uk/the-role-of-the-lado-local-authority-designated-officer/" TargetMode="External"/><Relationship Id="rId14" Type="http://schemas.openxmlformats.org/officeDocument/2006/relationships/hyperlink" Target="https://gbr01.safelinks.protection.outlook.com/?url=https%3A%2F%2Fwww.hse.gov.uk%2Friddor%2Freportable-incidents.htm&amp;data=05%7C02%7CJosie%40bikeabilitytrust.org%7Cd7c1dd1359e14b3c704908dc18f9bc40%7Cd5c7c7a167634fcca24592f821d33c89%7C0%7C0%7C638412708082578220%7CUnknown%7CTWFpbGZsb3d8eyJWIjoiMC4wLjAwMDAiLCJQIjoiV2luMzIiLCJBTiI6Ik1haWwiLCJXVCI6Mn0%3D%7C3000%7C%7C%7C&amp;sdata=UlydP9%2BkFJn9SPJR64%2BkS0wOXycXzcsUNhNTTWC1FX8%3D&amp;reserved=0"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microsoft.com/office/2018/10/relationships/comments" Target="../comments/modernComment_107_8FCA136.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55730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43E1F3-E356-4227-B0ED-944B114F8239}"/>
              </a:ext>
            </a:extLst>
          </p:cNvPr>
          <p:cNvSpPr>
            <a:spLocks noGrp="1"/>
          </p:cNvSpPr>
          <p:nvPr>
            <p:ph type="title"/>
          </p:nvPr>
        </p:nvSpPr>
        <p:spPr/>
        <p:txBody>
          <a:bodyPr>
            <a:normAutofit fontScale="90000"/>
          </a:bodyPr>
          <a:lstStyle/>
          <a:p>
            <a:r>
              <a:rPr lang="en-GB"/>
              <a:t>What do you need to do when a Serious Incident has occurred?</a:t>
            </a:r>
          </a:p>
        </p:txBody>
      </p:sp>
      <p:sp>
        <p:nvSpPr>
          <p:cNvPr id="3" name="Content Placeholder 2">
            <a:extLst>
              <a:ext uri="{FF2B5EF4-FFF2-40B4-BE49-F238E27FC236}">
                <a16:creationId xmlns:a16="http://schemas.microsoft.com/office/drawing/2014/main" id="{BB088EB0-9A9A-460D-B55E-6F25A4E2DD84}"/>
              </a:ext>
            </a:extLst>
          </p:cNvPr>
          <p:cNvSpPr>
            <a:spLocks noGrp="1"/>
          </p:cNvSpPr>
          <p:nvPr>
            <p:ph idx="1"/>
          </p:nvPr>
        </p:nvSpPr>
        <p:spPr/>
        <p:txBody>
          <a:bodyPr vert="horz" lIns="91440" tIns="45720" rIns="91440" bIns="45720" rtlCol="0" anchor="t">
            <a:normAutofit/>
          </a:bodyPr>
          <a:lstStyle/>
          <a:p>
            <a:pPr algn="just"/>
            <a:r>
              <a:rPr lang="en-GB" sz="1800" b="1">
                <a:solidFill>
                  <a:srgbClr val="333333"/>
                </a:solidFill>
              </a:rPr>
              <a:t>Step one</a:t>
            </a:r>
            <a:r>
              <a:rPr lang="en-GB" sz="1800">
                <a:solidFill>
                  <a:srgbClr val="333333"/>
                </a:solidFill>
              </a:rPr>
              <a:t> : </a:t>
            </a:r>
            <a:r>
              <a:rPr lang="en-GB" sz="1800">
                <a:solidFill>
                  <a:srgbClr val="3C3C3B"/>
                </a:solidFill>
                <a:ea typeface="+mn-lt"/>
                <a:cs typeface="+mn-lt"/>
              </a:rPr>
              <a:t>Instructor/school/other informs training provider of the incident</a:t>
            </a:r>
            <a:endParaRPr lang="en-US" sz="1800">
              <a:ea typeface="Tahoma"/>
              <a:cs typeface="Tahoma"/>
            </a:endParaRPr>
          </a:p>
          <a:p>
            <a:pPr algn="just"/>
            <a:endParaRPr lang="en-GB" sz="1800">
              <a:solidFill>
                <a:srgbClr val="3C3C3B"/>
              </a:solidFill>
              <a:ea typeface="Tahoma"/>
              <a:cs typeface="Tahoma"/>
            </a:endParaRPr>
          </a:p>
          <a:p>
            <a:pPr algn="just"/>
            <a:endParaRPr lang="en-GB" sz="1800">
              <a:solidFill>
                <a:srgbClr val="3C3C3B"/>
              </a:solidFill>
              <a:ea typeface="Tahoma"/>
              <a:cs typeface="Tahoma"/>
            </a:endParaRPr>
          </a:p>
          <a:p>
            <a:pPr algn="just"/>
            <a:r>
              <a:rPr lang="en-GB" sz="1800" b="1">
                <a:solidFill>
                  <a:srgbClr val="3C3C3B"/>
                </a:solidFill>
                <a:ea typeface="Tahoma"/>
                <a:cs typeface="Tahoma"/>
              </a:rPr>
              <a:t>Step two</a:t>
            </a:r>
            <a:r>
              <a:rPr lang="en-GB" sz="1800">
                <a:solidFill>
                  <a:srgbClr val="3C3C3B"/>
                </a:solidFill>
                <a:ea typeface="Tahoma"/>
                <a:cs typeface="Tahoma"/>
              </a:rPr>
              <a:t> : </a:t>
            </a:r>
            <a:r>
              <a:rPr lang="en-GB" sz="1800">
                <a:solidFill>
                  <a:srgbClr val="3C3C3B"/>
                </a:solidFill>
                <a:ea typeface="+mn-lt"/>
                <a:cs typeface="+mn-lt"/>
              </a:rPr>
              <a:t>Instructor completes training providers Serious Incident (SI) report form and training provider follows due process, including gaining report forms from other involved parties if deemed necessary </a:t>
            </a:r>
            <a:endParaRPr lang="en-GB" sz="1800">
              <a:solidFill>
                <a:srgbClr val="3C3C3B"/>
              </a:solidFill>
              <a:ea typeface="Tahoma"/>
              <a:cs typeface="Tahoma"/>
            </a:endParaRPr>
          </a:p>
          <a:p>
            <a:pPr algn="just"/>
            <a:endParaRPr lang="en-GB" sz="1800">
              <a:solidFill>
                <a:srgbClr val="3C3C3B"/>
              </a:solidFill>
              <a:ea typeface="Tahoma"/>
              <a:cs typeface="Tahoma"/>
            </a:endParaRPr>
          </a:p>
          <a:p>
            <a:pPr algn="just"/>
            <a:endParaRPr lang="en-GB" sz="1800">
              <a:solidFill>
                <a:srgbClr val="3C3C3B"/>
              </a:solidFill>
              <a:ea typeface="Tahoma"/>
              <a:cs typeface="Tahoma"/>
            </a:endParaRPr>
          </a:p>
          <a:p>
            <a:pPr algn="just"/>
            <a:r>
              <a:rPr lang="en-GB" sz="1800" b="1">
                <a:solidFill>
                  <a:srgbClr val="3C3C3B"/>
                </a:solidFill>
                <a:ea typeface="Tahoma"/>
                <a:cs typeface="Tahoma"/>
              </a:rPr>
              <a:t>Step three</a:t>
            </a:r>
            <a:r>
              <a:rPr lang="en-GB" sz="1800">
                <a:solidFill>
                  <a:srgbClr val="3C3C3B"/>
                </a:solidFill>
                <a:ea typeface="Tahoma"/>
                <a:cs typeface="Tahoma"/>
              </a:rPr>
              <a:t> : </a:t>
            </a:r>
            <a:r>
              <a:rPr lang="en-GB" sz="1800">
                <a:solidFill>
                  <a:srgbClr val="3C3C3B"/>
                </a:solidFill>
                <a:ea typeface="+mn-lt"/>
                <a:cs typeface="+mn-lt"/>
              </a:rPr>
              <a:t>Training provider conducts own investigation as needed and also informs grant recipient and </a:t>
            </a:r>
            <a:r>
              <a:rPr lang="en-GB" sz="1800" err="1">
                <a:solidFill>
                  <a:srgbClr val="3C3C3B"/>
                </a:solidFill>
                <a:ea typeface="+mn-lt"/>
                <a:cs typeface="+mn-lt"/>
              </a:rPr>
              <a:t>Bikeability</a:t>
            </a:r>
            <a:r>
              <a:rPr lang="en-GB" sz="1800">
                <a:solidFill>
                  <a:srgbClr val="3C3C3B"/>
                </a:solidFill>
                <a:ea typeface="+mn-lt"/>
                <a:cs typeface="+mn-lt"/>
              </a:rPr>
              <a:t> Trust within 72 hours of incident (sending through SI report form and any other relevant related documents)</a:t>
            </a:r>
            <a:endParaRPr lang="en-GB" sz="1800">
              <a:ea typeface="Tahoma"/>
              <a:cs typeface="Tahoma"/>
            </a:endParaRPr>
          </a:p>
          <a:p>
            <a:endParaRPr lang="en-GB" sz="1800">
              <a:ea typeface="Tahoma"/>
              <a:cs typeface="Tahoma"/>
            </a:endParaRPr>
          </a:p>
          <a:p>
            <a:endParaRPr lang="en-GB" sz="1800">
              <a:ea typeface="Tahoma"/>
              <a:cs typeface="Tahoma"/>
            </a:endParaRPr>
          </a:p>
          <a:p>
            <a:r>
              <a:rPr lang="en-GB" sz="1800" b="1">
                <a:ea typeface="Tahoma"/>
                <a:cs typeface="Tahoma"/>
              </a:rPr>
              <a:t>Step four</a:t>
            </a:r>
            <a:r>
              <a:rPr lang="en-GB" sz="1800">
                <a:ea typeface="Tahoma"/>
                <a:cs typeface="Tahoma"/>
              </a:rPr>
              <a:t> : </a:t>
            </a:r>
            <a:r>
              <a:rPr lang="en-GB" sz="1800">
                <a:solidFill>
                  <a:srgbClr val="3C3C3B"/>
                </a:solidFill>
                <a:ea typeface="+mn-lt"/>
                <a:cs typeface="+mn-lt"/>
              </a:rPr>
              <a:t>Grant recipient follows internal processes for serious incident reporting and ensures training provider has done the same</a:t>
            </a:r>
            <a:endParaRPr lang="en-GB" sz="1800">
              <a:ea typeface="Tahoma"/>
              <a:cs typeface="Tahoma"/>
            </a:endParaRPr>
          </a:p>
          <a:p>
            <a:endParaRPr lang="en-GB">
              <a:ea typeface="Tahoma"/>
              <a:cs typeface="Tahoma"/>
            </a:endParaRPr>
          </a:p>
        </p:txBody>
      </p:sp>
    </p:spTree>
    <p:extLst>
      <p:ext uri="{BB962C8B-B14F-4D97-AF65-F5344CB8AC3E}">
        <p14:creationId xmlns:p14="http://schemas.microsoft.com/office/powerpoint/2010/main" val="21744309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79F7C2-E772-73F0-79A2-3D4A59211270}"/>
              </a:ext>
            </a:extLst>
          </p:cNvPr>
          <p:cNvSpPr>
            <a:spLocks noGrp="1"/>
          </p:cNvSpPr>
          <p:nvPr>
            <p:ph type="title"/>
          </p:nvPr>
        </p:nvSpPr>
        <p:spPr/>
        <p:txBody>
          <a:bodyPr/>
          <a:lstStyle/>
          <a:p>
            <a:r>
              <a:rPr lang="en-US">
                <a:ea typeface="Tahoma Bold"/>
                <a:cs typeface="Tahoma Bold"/>
              </a:rPr>
              <a:t>What does the Trust do?</a:t>
            </a:r>
            <a:endParaRPr lang="en-US"/>
          </a:p>
        </p:txBody>
      </p:sp>
      <p:sp>
        <p:nvSpPr>
          <p:cNvPr id="3" name="Content Placeholder 2">
            <a:extLst>
              <a:ext uri="{FF2B5EF4-FFF2-40B4-BE49-F238E27FC236}">
                <a16:creationId xmlns:a16="http://schemas.microsoft.com/office/drawing/2014/main" id="{3A421B01-A310-A64C-945F-A8C80F017FC1}"/>
              </a:ext>
            </a:extLst>
          </p:cNvPr>
          <p:cNvSpPr>
            <a:spLocks noGrp="1"/>
          </p:cNvSpPr>
          <p:nvPr>
            <p:ph idx="1"/>
          </p:nvPr>
        </p:nvSpPr>
        <p:spPr/>
        <p:txBody>
          <a:bodyPr vert="horz" lIns="91440" tIns="45720" rIns="91440" bIns="45720" rtlCol="0" anchor="t">
            <a:normAutofit/>
          </a:bodyPr>
          <a:lstStyle/>
          <a:p>
            <a:pPr marL="342900" indent="-342900">
              <a:buChar char="•"/>
            </a:pPr>
            <a:r>
              <a:rPr lang="en-US" sz="1800">
                <a:ea typeface="Tahoma"/>
                <a:cs typeface="Tahoma"/>
              </a:rPr>
              <a:t>Model Serious Incident form</a:t>
            </a:r>
          </a:p>
          <a:p>
            <a:pPr marL="342900" indent="-342900">
              <a:buChar char="•"/>
            </a:pPr>
            <a:endParaRPr lang="en-US" sz="1800">
              <a:ea typeface="Tahoma"/>
              <a:cs typeface="Tahoma"/>
            </a:endParaRPr>
          </a:p>
          <a:p>
            <a:pPr marL="342900" indent="-342900">
              <a:buChar char="•"/>
            </a:pPr>
            <a:r>
              <a:rPr lang="en-US" sz="1800">
                <a:ea typeface="Tahoma"/>
                <a:cs typeface="Tahoma"/>
              </a:rPr>
              <a:t>Serious Incident process guidance</a:t>
            </a:r>
          </a:p>
          <a:p>
            <a:pPr marL="342900" indent="-342900">
              <a:buChar char="•"/>
            </a:pPr>
            <a:endParaRPr lang="en-US" sz="1800">
              <a:ea typeface="Tahoma"/>
              <a:cs typeface="Tahoma"/>
            </a:endParaRPr>
          </a:p>
          <a:p>
            <a:pPr marL="342900" indent="-342900">
              <a:buChar char="•"/>
            </a:pPr>
            <a:r>
              <a:rPr lang="en-US" sz="1800">
                <a:ea typeface="Tahoma"/>
                <a:cs typeface="Tahoma"/>
              </a:rPr>
              <a:t>Set up media monitoring alerts</a:t>
            </a:r>
          </a:p>
          <a:p>
            <a:pPr marL="342900" indent="-342900">
              <a:buChar char="•"/>
            </a:pPr>
            <a:endParaRPr lang="en-US" sz="1800">
              <a:ea typeface="Tahoma"/>
              <a:cs typeface="Tahoma"/>
            </a:endParaRPr>
          </a:p>
          <a:p>
            <a:pPr marL="342900" indent="-342900">
              <a:buChar char="•"/>
            </a:pPr>
            <a:r>
              <a:rPr lang="en-US" sz="1800">
                <a:ea typeface="Tahoma"/>
                <a:cs typeface="Tahoma"/>
              </a:rPr>
              <a:t>Support with agreed lines for media </a:t>
            </a:r>
            <a:r>
              <a:rPr lang="en-US" sz="1800" err="1">
                <a:ea typeface="Tahoma"/>
                <a:cs typeface="Tahoma"/>
              </a:rPr>
              <a:t>etc</a:t>
            </a:r>
            <a:endParaRPr lang="en-US" sz="1800">
              <a:ea typeface="Tahoma"/>
              <a:cs typeface="Tahoma"/>
            </a:endParaRPr>
          </a:p>
          <a:p>
            <a:pPr marL="342900" indent="-342900">
              <a:buChar char="•"/>
            </a:pPr>
            <a:endParaRPr lang="en-US" sz="1800">
              <a:ea typeface="Tahoma"/>
              <a:cs typeface="Tahoma"/>
            </a:endParaRPr>
          </a:p>
          <a:p>
            <a:pPr marL="342900" indent="-342900">
              <a:buChar char="•"/>
            </a:pPr>
            <a:r>
              <a:rPr lang="en-US" sz="1800">
                <a:ea typeface="Tahoma"/>
                <a:cs typeface="Tahoma"/>
              </a:rPr>
              <a:t>Support and advise on next steps and processes</a:t>
            </a:r>
          </a:p>
        </p:txBody>
      </p:sp>
    </p:spTree>
    <p:extLst>
      <p:ext uri="{BB962C8B-B14F-4D97-AF65-F5344CB8AC3E}">
        <p14:creationId xmlns:p14="http://schemas.microsoft.com/office/powerpoint/2010/main" val="2325323280"/>
      </p:ext>
    </p:extLst>
  </p:cSld>
  <p:clrMapOvr>
    <a:masterClrMapping/>
  </p:clrMapOvr>
  <p:extLst>
    <p:ext uri="{6950BFC3-D8DA-4A85-94F7-54DA5524770B}">
      <p188:commentRel xmlns:p188="http://schemas.microsoft.com/office/powerpoint/2018/8/main" r:id="rId2"/>
    </p:ext>
  </p:extLs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E6D9CD-5A04-DAB9-F895-394A2C86E154}"/>
              </a:ext>
            </a:extLst>
          </p:cNvPr>
          <p:cNvSpPr>
            <a:spLocks noGrp="1"/>
          </p:cNvSpPr>
          <p:nvPr>
            <p:ph type="title"/>
          </p:nvPr>
        </p:nvSpPr>
        <p:spPr/>
        <p:txBody>
          <a:bodyPr/>
          <a:lstStyle/>
          <a:p>
            <a:r>
              <a:rPr lang="en-US">
                <a:ea typeface="Tahoma Bold"/>
                <a:cs typeface="Tahoma Bold"/>
              </a:rPr>
              <a:t>What does the Charity Commission do?</a:t>
            </a:r>
            <a:endParaRPr lang="en-US"/>
          </a:p>
        </p:txBody>
      </p:sp>
      <p:sp>
        <p:nvSpPr>
          <p:cNvPr id="3" name="Content Placeholder 2">
            <a:extLst>
              <a:ext uri="{FF2B5EF4-FFF2-40B4-BE49-F238E27FC236}">
                <a16:creationId xmlns:a16="http://schemas.microsoft.com/office/drawing/2014/main" id="{2975CEA2-3BB4-1FE9-8E24-23C54A9D31C5}"/>
              </a:ext>
            </a:extLst>
          </p:cNvPr>
          <p:cNvSpPr>
            <a:spLocks noGrp="1"/>
          </p:cNvSpPr>
          <p:nvPr>
            <p:ph idx="1"/>
          </p:nvPr>
        </p:nvSpPr>
        <p:spPr/>
        <p:txBody>
          <a:bodyPr vert="horz" lIns="91440" tIns="45720" rIns="91440" bIns="45720" rtlCol="0" anchor="t">
            <a:noAutofit/>
          </a:bodyPr>
          <a:lstStyle/>
          <a:p>
            <a:r>
              <a:rPr lang="en-US" sz="1700" err="1">
                <a:ea typeface="Tahoma"/>
                <a:cs typeface="Tahoma"/>
              </a:rPr>
              <a:t>Bikeability</a:t>
            </a:r>
            <a:r>
              <a:rPr lang="en-US" sz="1700">
                <a:ea typeface="Tahoma"/>
                <a:cs typeface="Tahoma"/>
              </a:rPr>
              <a:t> Trust CEO and Trustees determine if the serious incident meets the criteria for referring to Charity Commission on the basis of significant harm to a beneficiary, charity or assets</a:t>
            </a:r>
          </a:p>
          <a:p>
            <a:endParaRPr lang="en-US" sz="1700">
              <a:ea typeface="Tahoma"/>
              <a:cs typeface="Tahoma"/>
            </a:endParaRPr>
          </a:p>
          <a:p>
            <a:r>
              <a:rPr lang="en-US" sz="1700">
                <a:ea typeface="Tahoma"/>
                <a:cs typeface="Tahoma"/>
              </a:rPr>
              <a:t>The Charity Commission will:</a:t>
            </a:r>
          </a:p>
          <a:p>
            <a:endParaRPr lang="en-US" sz="1700">
              <a:solidFill>
                <a:srgbClr val="000000"/>
              </a:solidFill>
              <a:ea typeface="+mn-lt"/>
              <a:cs typeface="+mn-lt"/>
            </a:endParaRPr>
          </a:p>
          <a:p>
            <a:pPr marL="285750" indent="-285750">
              <a:buChar char="•"/>
            </a:pPr>
            <a:r>
              <a:rPr lang="en-US" sz="1700">
                <a:solidFill>
                  <a:srgbClr val="0B0C0C"/>
                </a:solidFill>
                <a:ea typeface="+mn-lt"/>
                <a:cs typeface="+mn-lt"/>
              </a:rPr>
              <a:t>Ensure that trustees comply with their legal duties and that the charity manages the incident responsibly. This means the Commission will be looking for assurance that the charity has taken steps to limit the immediate impact of the incident and, where possible, prevent it from happening again.</a:t>
            </a:r>
            <a:endParaRPr lang="en-US" sz="1700">
              <a:solidFill>
                <a:srgbClr val="000000"/>
              </a:solidFill>
              <a:ea typeface="+mn-lt"/>
              <a:cs typeface="+mn-lt"/>
            </a:endParaRPr>
          </a:p>
          <a:p>
            <a:pPr marL="285750" indent="-285750">
              <a:buChar char="•"/>
            </a:pPr>
            <a:endParaRPr lang="en-US" sz="1700">
              <a:solidFill>
                <a:srgbClr val="0B0C0C"/>
              </a:solidFill>
              <a:ea typeface="+mn-lt"/>
              <a:cs typeface="+mn-lt"/>
            </a:endParaRPr>
          </a:p>
          <a:p>
            <a:pPr marL="285750" indent="-285750">
              <a:buChar char="•"/>
            </a:pPr>
            <a:r>
              <a:rPr lang="en-US" sz="1700">
                <a:solidFill>
                  <a:srgbClr val="0B0C0C"/>
                </a:solidFill>
                <a:ea typeface="+mn-lt"/>
                <a:cs typeface="+mn-lt"/>
              </a:rPr>
              <a:t>Sometimes the Commission needs to use its powers to protect a charity. </a:t>
            </a:r>
            <a:endParaRPr lang="en-US" sz="1700">
              <a:solidFill>
                <a:srgbClr val="000000"/>
              </a:solidFill>
              <a:ea typeface="+mn-lt"/>
              <a:cs typeface="+mn-lt"/>
            </a:endParaRPr>
          </a:p>
          <a:p>
            <a:pPr marL="285750" indent="-285750">
              <a:buChar char="•"/>
            </a:pPr>
            <a:endParaRPr lang="en-US" sz="1700">
              <a:solidFill>
                <a:srgbClr val="0B0C0C"/>
              </a:solidFill>
              <a:ea typeface="+mn-lt"/>
              <a:cs typeface="+mn-lt"/>
            </a:endParaRPr>
          </a:p>
          <a:p>
            <a:pPr marL="285750" indent="-285750">
              <a:buChar char="•"/>
            </a:pPr>
            <a:r>
              <a:rPr lang="en-US" sz="1700">
                <a:solidFill>
                  <a:srgbClr val="0B0C0C"/>
                </a:solidFill>
                <a:ea typeface="+mn-lt"/>
                <a:cs typeface="+mn-lt"/>
              </a:rPr>
              <a:t>Identify whether other charities might be affected, and can give better advice to all charities to help them protect themselves</a:t>
            </a:r>
            <a:endParaRPr lang="en-US" sz="1700">
              <a:solidFill>
                <a:srgbClr val="000000"/>
              </a:solidFill>
              <a:ea typeface="+mn-lt"/>
              <a:cs typeface="+mn-lt"/>
            </a:endParaRPr>
          </a:p>
          <a:p>
            <a:pPr marL="285750" indent="-285750">
              <a:buChar char="•"/>
            </a:pPr>
            <a:endParaRPr lang="en-US" sz="1700">
              <a:solidFill>
                <a:srgbClr val="0B0C0C"/>
              </a:solidFill>
              <a:ea typeface="+mn-lt"/>
              <a:cs typeface="+mn-lt"/>
            </a:endParaRPr>
          </a:p>
          <a:p>
            <a:r>
              <a:rPr lang="en-US" sz="1700">
                <a:solidFill>
                  <a:srgbClr val="0B0C0C"/>
                </a:solidFill>
                <a:ea typeface="+mn-lt"/>
                <a:cs typeface="+mn-lt"/>
              </a:rPr>
              <a:t>An incident is less likely to damage a charity’s reputation if trustees can show that they handled it well. If the media contact the Commission about an incident and it has been properly reported, the Commission will be able to say that the trustees handled the situation responsibly and this will help protect the charity’s reputation.</a:t>
            </a:r>
            <a:endParaRPr lang="en-US" sz="1700"/>
          </a:p>
        </p:txBody>
      </p:sp>
    </p:spTree>
    <p:extLst>
      <p:ext uri="{BB962C8B-B14F-4D97-AF65-F5344CB8AC3E}">
        <p14:creationId xmlns:p14="http://schemas.microsoft.com/office/powerpoint/2010/main" val="1636144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A60417-6106-937C-42C4-994DA3BEC466}"/>
              </a:ext>
            </a:extLst>
          </p:cNvPr>
          <p:cNvSpPr>
            <a:spLocks noGrp="1"/>
          </p:cNvSpPr>
          <p:nvPr>
            <p:ph type="title"/>
          </p:nvPr>
        </p:nvSpPr>
        <p:spPr/>
        <p:txBody>
          <a:bodyPr/>
          <a:lstStyle/>
          <a:p>
            <a:r>
              <a:rPr lang="en-US">
                <a:ea typeface="Tahoma Bold"/>
                <a:cs typeface="Tahoma Bold"/>
              </a:rPr>
              <a:t>Reporting to Active Travel England</a:t>
            </a:r>
            <a:endParaRPr lang="en-US"/>
          </a:p>
        </p:txBody>
      </p:sp>
      <p:sp>
        <p:nvSpPr>
          <p:cNvPr id="3" name="Content Placeholder 2">
            <a:extLst>
              <a:ext uri="{FF2B5EF4-FFF2-40B4-BE49-F238E27FC236}">
                <a16:creationId xmlns:a16="http://schemas.microsoft.com/office/drawing/2014/main" id="{701DB251-97F1-10C7-2ACD-22473D4EA360}"/>
              </a:ext>
            </a:extLst>
          </p:cNvPr>
          <p:cNvSpPr>
            <a:spLocks noGrp="1"/>
          </p:cNvSpPr>
          <p:nvPr>
            <p:ph idx="1"/>
          </p:nvPr>
        </p:nvSpPr>
        <p:spPr/>
        <p:txBody>
          <a:bodyPr vert="horz" lIns="91440" tIns="45720" rIns="91440" bIns="45720" rtlCol="0" anchor="t">
            <a:normAutofit/>
          </a:bodyPr>
          <a:lstStyle/>
          <a:p>
            <a:r>
              <a:rPr lang="en-US" sz="1800" dirty="0">
                <a:ea typeface="Tahoma"/>
                <a:cs typeface="Tahoma"/>
              </a:rPr>
              <a:t>The </a:t>
            </a:r>
            <a:r>
              <a:rPr lang="en-US" sz="1800" dirty="0" err="1">
                <a:ea typeface="Tahoma"/>
                <a:cs typeface="Tahoma"/>
              </a:rPr>
              <a:t>Bikeability</a:t>
            </a:r>
            <a:r>
              <a:rPr lang="en-US" sz="1800" dirty="0">
                <a:ea typeface="Tahoma"/>
                <a:cs typeface="Tahoma"/>
              </a:rPr>
              <a:t> Trust reports serious incidents to ATE on a monthly basis as part of our scrutiny meetings.</a:t>
            </a:r>
          </a:p>
          <a:p>
            <a:endParaRPr lang="en-US" sz="1800">
              <a:ea typeface="Tahoma"/>
              <a:cs typeface="Tahoma"/>
            </a:endParaRPr>
          </a:p>
          <a:p>
            <a:r>
              <a:rPr lang="en-US" sz="1800" dirty="0">
                <a:ea typeface="Tahoma"/>
                <a:cs typeface="Tahoma"/>
              </a:rPr>
              <a:t>In the event of a most serious incident where significant harm has occurred ATE will:</a:t>
            </a:r>
          </a:p>
          <a:p>
            <a:endParaRPr lang="en-US" sz="1800">
              <a:ea typeface="Tahoma"/>
              <a:cs typeface="Tahoma"/>
            </a:endParaRPr>
          </a:p>
          <a:p>
            <a:pPr marL="342900" indent="-342900">
              <a:buChar char="•"/>
            </a:pPr>
            <a:r>
              <a:rPr lang="en-US" sz="1800" dirty="0">
                <a:ea typeface="Tahoma"/>
                <a:cs typeface="Tahoma"/>
              </a:rPr>
              <a:t>Be briefed by the </a:t>
            </a:r>
            <a:r>
              <a:rPr lang="en-US" sz="1800" dirty="0" err="1">
                <a:ea typeface="Tahoma"/>
                <a:cs typeface="Tahoma"/>
              </a:rPr>
              <a:t>Bikeability</a:t>
            </a:r>
            <a:r>
              <a:rPr lang="en-US" sz="1800" dirty="0">
                <a:ea typeface="Tahoma"/>
                <a:cs typeface="Tahoma"/>
              </a:rPr>
              <a:t> Trust on full information of the incident; and provided with a redacted version of our serious incident log that will not contain names of </a:t>
            </a:r>
            <a:r>
              <a:rPr lang="en-US" sz="1800" dirty="0" err="1">
                <a:ea typeface="Tahoma"/>
                <a:cs typeface="Tahoma"/>
              </a:rPr>
              <a:t>organisations</a:t>
            </a:r>
            <a:r>
              <a:rPr lang="en-US" sz="1800" dirty="0">
                <a:ea typeface="Tahoma"/>
                <a:cs typeface="Tahoma"/>
              </a:rPr>
              <a:t> or individuals</a:t>
            </a:r>
          </a:p>
          <a:p>
            <a:pPr marL="342900" indent="-342900">
              <a:buChar char="•"/>
            </a:pPr>
            <a:endParaRPr lang="en-US" sz="1800">
              <a:ea typeface="Tahoma"/>
              <a:cs typeface="Tahoma"/>
            </a:endParaRPr>
          </a:p>
          <a:p>
            <a:pPr marL="342900" indent="-342900">
              <a:buChar char="•"/>
            </a:pPr>
            <a:r>
              <a:rPr lang="en-US" sz="1800" dirty="0">
                <a:ea typeface="Tahoma"/>
                <a:cs typeface="Tahoma"/>
              </a:rPr>
              <a:t>Use crisis communications manual and agree approach to media handling, public enquiries and complaints </a:t>
            </a:r>
            <a:endParaRPr lang="en-US" dirty="0"/>
          </a:p>
          <a:p>
            <a:pPr marL="342900" indent="-342900">
              <a:buChar char="•"/>
            </a:pPr>
            <a:endParaRPr lang="en-US" sz="1800">
              <a:ea typeface="Tahoma"/>
              <a:cs typeface="Tahoma"/>
            </a:endParaRPr>
          </a:p>
          <a:p>
            <a:pPr marL="342900" indent="-342900">
              <a:buChar char="•"/>
            </a:pPr>
            <a:r>
              <a:rPr lang="en-US" sz="1800" dirty="0">
                <a:ea typeface="Tahoma"/>
                <a:cs typeface="Tahoma"/>
              </a:rPr>
              <a:t>Brief Minister as appropriate </a:t>
            </a:r>
            <a:endParaRPr lang="en-US" dirty="0"/>
          </a:p>
          <a:p>
            <a:pPr marL="342900" indent="-342900">
              <a:buChar char="•"/>
            </a:pPr>
            <a:endParaRPr lang="en-US" sz="1800">
              <a:ea typeface="Tahoma"/>
              <a:cs typeface="Tahoma"/>
            </a:endParaRPr>
          </a:p>
          <a:p>
            <a:pPr marL="342900" indent="-342900">
              <a:buChar char="•"/>
            </a:pPr>
            <a:r>
              <a:rPr lang="en-US" sz="1800" dirty="0">
                <a:ea typeface="Tahoma"/>
                <a:cs typeface="Tahoma"/>
              </a:rPr>
              <a:t>Keep informed of the incident actions and learning to be assured learning has been embedded</a:t>
            </a:r>
            <a:endParaRPr lang="en-US" dirty="0"/>
          </a:p>
        </p:txBody>
      </p:sp>
    </p:spTree>
    <p:extLst>
      <p:ext uri="{BB962C8B-B14F-4D97-AF65-F5344CB8AC3E}">
        <p14:creationId xmlns:p14="http://schemas.microsoft.com/office/powerpoint/2010/main" val="33223774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43E1F3-E356-4227-B0ED-944B114F8239}"/>
              </a:ext>
            </a:extLst>
          </p:cNvPr>
          <p:cNvSpPr>
            <a:spLocks noGrp="1"/>
          </p:cNvSpPr>
          <p:nvPr>
            <p:ph type="title"/>
          </p:nvPr>
        </p:nvSpPr>
        <p:spPr/>
        <p:txBody>
          <a:bodyPr>
            <a:normAutofit/>
          </a:bodyPr>
          <a:lstStyle/>
          <a:p>
            <a:r>
              <a:rPr lang="en-GB"/>
              <a:t>Learning from Serious Incidents</a:t>
            </a:r>
          </a:p>
        </p:txBody>
      </p:sp>
      <p:sp>
        <p:nvSpPr>
          <p:cNvPr id="3" name="Content Placeholder 2">
            <a:extLst>
              <a:ext uri="{FF2B5EF4-FFF2-40B4-BE49-F238E27FC236}">
                <a16:creationId xmlns:a16="http://schemas.microsoft.com/office/drawing/2014/main" id="{BB088EB0-9A9A-460D-B55E-6F25A4E2DD84}"/>
              </a:ext>
            </a:extLst>
          </p:cNvPr>
          <p:cNvSpPr>
            <a:spLocks noGrp="1"/>
          </p:cNvSpPr>
          <p:nvPr>
            <p:ph idx="1"/>
          </p:nvPr>
        </p:nvSpPr>
        <p:spPr/>
        <p:txBody>
          <a:bodyPr vert="horz" lIns="91440" tIns="45720" rIns="91440" bIns="45720" rtlCol="0" anchor="t">
            <a:normAutofit/>
          </a:bodyPr>
          <a:lstStyle/>
          <a:p>
            <a:r>
              <a:rPr lang="en-GB" sz="1800" b="1">
                <a:solidFill>
                  <a:srgbClr val="333333"/>
                </a:solidFill>
                <a:ea typeface="Tahoma"/>
                <a:cs typeface="Tahoma"/>
              </a:rPr>
              <a:t>Key learning/actions;</a:t>
            </a:r>
          </a:p>
          <a:p>
            <a:endParaRPr lang="en-GB" sz="1800">
              <a:solidFill>
                <a:srgbClr val="333333"/>
              </a:solidFill>
              <a:ea typeface="Tahoma"/>
              <a:cs typeface="Tahoma"/>
            </a:endParaRPr>
          </a:p>
          <a:p>
            <a:pPr marL="285750" indent="-285750" algn="just">
              <a:buFont typeface="Symbol"/>
              <a:buChar char="•"/>
            </a:pPr>
            <a:r>
              <a:rPr lang="en-GB" sz="1800">
                <a:solidFill>
                  <a:srgbClr val="333333"/>
                </a:solidFill>
              </a:rPr>
              <a:t>A key </a:t>
            </a:r>
            <a:r>
              <a:rPr lang="en-GB" sz="1800">
                <a:solidFill>
                  <a:srgbClr val="333333"/>
                </a:solidFill>
                <a:latin typeface="Tahoma"/>
                <a:ea typeface="Tahoma"/>
                <a:cs typeface="Tahoma"/>
              </a:rPr>
              <a:t>action following a serious incident and subsequent investigation is highlighting why/how it happened and if there are any process/policy/actions that can be undertaken to reduce the risk of a similar incident happening again</a:t>
            </a:r>
          </a:p>
          <a:p>
            <a:pPr marL="285750" indent="-285750" algn="just">
              <a:buFont typeface="Symbol"/>
              <a:buChar char="•"/>
            </a:pPr>
            <a:endParaRPr lang="en-GB" sz="1800">
              <a:solidFill>
                <a:srgbClr val="333333"/>
              </a:solidFill>
              <a:ea typeface="Tahoma"/>
              <a:cs typeface="Tahoma"/>
            </a:endParaRPr>
          </a:p>
          <a:p>
            <a:pPr marL="285750" indent="-285750" algn="just">
              <a:buFont typeface="Symbol"/>
              <a:buChar char="•"/>
            </a:pPr>
            <a:endParaRPr lang="en-GB" sz="1800">
              <a:solidFill>
                <a:srgbClr val="333333"/>
              </a:solidFill>
              <a:ea typeface="Tahoma"/>
              <a:cs typeface="Tahoma"/>
            </a:endParaRPr>
          </a:p>
          <a:p>
            <a:pPr marL="285750" indent="-285750" algn="just">
              <a:buFont typeface="Symbol"/>
              <a:buChar char="•"/>
            </a:pPr>
            <a:r>
              <a:rPr lang="en-GB" sz="1800">
                <a:solidFill>
                  <a:srgbClr val="333333"/>
                </a:solidFill>
                <a:ea typeface="Tahoma"/>
                <a:cs typeface="Tahoma"/>
              </a:rPr>
              <a:t>Do processes need reviewing and amending? If so review specific processes and make changes.</a:t>
            </a:r>
          </a:p>
          <a:p>
            <a:pPr marL="285750" indent="-285750" algn="just">
              <a:buFont typeface="Symbol"/>
              <a:buChar char="•"/>
            </a:pPr>
            <a:endParaRPr lang="en-GB" sz="1800">
              <a:solidFill>
                <a:srgbClr val="333333"/>
              </a:solidFill>
              <a:ea typeface="Tahoma"/>
              <a:cs typeface="Tahoma"/>
            </a:endParaRPr>
          </a:p>
          <a:p>
            <a:pPr marL="285750" indent="-285750" algn="just">
              <a:buFont typeface="Symbol"/>
              <a:buChar char="•"/>
            </a:pPr>
            <a:endParaRPr lang="en-GB" sz="1800">
              <a:solidFill>
                <a:srgbClr val="333333"/>
              </a:solidFill>
              <a:ea typeface="Tahoma"/>
              <a:cs typeface="Tahoma"/>
            </a:endParaRPr>
          </a:p>
          <a:p>
            <a:pPr marL="285750" indent="-285750" algn="just">
              <a:buFont typeface="Symbol"/>
              <a:buChar char="•"/>
            </a:pPr>
            <a:r>
              <a:rPr lang="en-GB" sz="1800">
                <a:solidFill>
                  <a:srgbClr val="333333"/>
                </a:solidFill>
                <a:ea typeface="Tahoma"/>
                <a:cs typeface="Tahoma"/>
              </a:rPr>
              <a:t>Is there staff training that needs to be undertaken? By an individual or all staff?</a:t>
            </a:r>
          </a:p>
          <a:p>
            <a:pPr marL="285750" indent="-285750" algn="just">
              <a:buFont typeface="Symbol"/>
              <a:buChar char="•"/>
            </a:pPr>
            <a:endParaRPr lang="en-GB" sz="1800">
              <a:solidFill>
                <a:srgbClr val="333333"/>
              </a:solidFill>
              <a:ea typeface="Tahoma"/>
              <a:cs typeface="Tahoma"/>
            </a:endParaRPr>
          </a:p>
          <a:p>
            <a:pPr algn="just"/>
            <a:endParaRPr lang="en-GB" sz="1800">
              <a:solidFill>
                <a:srgbClr val="333333"/>
              </a:solidFill>
              <a:ea typeface="Tahoma"/>
              <a:cs typeface="Tahoma"/>
            </a:endParaRPr>
          </a:p>
          <a:p>
            <a:pPr marL="285750" indent="-285750" algn="just">
              <a:buFont typeface="Symbol"/>
              <a:buChar char="•"/>
            </a:pPr>
            <a:r>
              <a:rPr lang="en-GB" sz="1800">
                <a:solidFill>
                  <a:srgbClr val="333333"/>
                </a:solidFill>
                <a:ea typeface="Tahoma"/>
                <a:cs typeface="Tahoma"/>
              </a:rPr>
              <a:t>If you want support from the Trust following a serious incident then get in touch via our </a:t>
            </a:r>
            <a:r>
              <a:rPr lang="en-GB" sz="1800" err="1">
                <a:solidFill>
                  <a:srgbClr val="333333"/>
                </a:solidFill>
                <a:ea typeface="Tahoma"/>
                <a:cs typeface="Tahoma"/>
              </a:rPr>
              <a:t>Contactus</a:t>
            </a:r>
            <a:r>
              <a:rPr lang="en-GB" sz="1800">
                <a:solidFill>
                  <a:srgbClr val="333333"/>
                </a:solidFill>
                <a:ea typeface="Tahoma"/>
                <a:cs typeface="Tahoma"/>
              </a:rPr>
              <a:t> email and someone will be about to support you</a:t>
            </a:r>
          </a:p>
          <a:p>
            <a:endParaRPr lang="en-GB" sz="1600">
              <a:solidFill>
                <a:srgbClr val="333333"/>
              </a:solidFill>
              <a:ea typeface="Tahoma"/>
              <a:cs typeface="Tahoma"/>
            </a:endParaRPr>
          </a:p>
          <a:p>
            <a:pPr algn="just"/>
            <a:endParaRPr lang="en-GB" sz="1400">
              <a:solidFill>
                <a:srgbClr val="333333"/>
              </a:solidFill>
              <a:ea typeface="Tahoma"/>
              <a:cs typeface="Tahoma"/>
            </a:endParaRPr>
          </a:p>
          <a:p>
            <a:endParaRPr lang="en-GB">
              <a:ea typeface="Tahoma"/>
              <a:cs typeface="Tahoma"/>
            </a:endParaRPr>
          </a:p>
          <a:p>
            <a:endParaRPr lang="en-GB">
              <a:ea typeface="Tahoma"/>
              <a:cs typeface="Tahoma"/>
            </a:endParaRPr>
          </a:p>
        </p:txBody>
      </p:sp>
    </p:spTree>
    <p:extLst>
      <p:ext uri="{BB962C8B-B14F-4D97-AF65-F5344CB8AC3E}">
        <p14:creationId xmlns:p14="http://schemas.microsoft.com/office/powerpoint/2010/main" val="38604500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29BBCE-14C7-33B6-56D3-B5B39F52837C}"/>
              </a:ext>
            </a:extLst>
          </p:cNvPr>
          <p:cNvSpPr>
            <a:spLocks noGrp="1"/>
          </p:cNvSpPr>
          <p:nvPr>
            <p:ph type="title"/>
          </p:nvPr>
        </p:nvSpPr>
        <p:spPr/>
        <p:txBody>
          <a:bodyPr/>
          <a:lstStyle/>
          <a:p>
            <a:r>
              <a:rPr lang="en-US">
                <a:ea typeface="Tahoma Bold"/>
                <a:cs typeface="Tahoma Bold"/>
              </a:rPr>
              <a:t>Recap</a:t>
            </a:r>
            <a:endParaRPr lang="en-US"/>
          </a:p>
        </p:txBody>
      </p:sp>
      <p:sp>
        <p:nvSpPr>
          <p:cNvPr id="3" name="Content Placeholder 2">
            <a:extLst>
              <a:ext uri="{FF2B5EF4-FFF2-40B4-BE49-F238E27FC236}">
                <a16:creationId xmlns:a16="http://schemas.microsoft.com/office/drawing/2014/main" id="{3F1F3D50-2A4F-3068-BA4A-5AB5F07B1285}"/>
              </a:ext>
            </a:extLst>
          </p:cNvPr>
          <p:cNvSpPr>
            <a:spLocks noGrp="1"/>
          </p:cNvSpPr>
          <p:nvPr>
            <p:ph idx="1"/>
          </p:nvPr>
        </p:nvSpPr>
        <p:spPr/>
        <p:txBody>
          <a:bodyPr vert="horz" lIns="91440" tIns="45720" rIns="91440" bIns="45720" rtlCol="0" anchor="t">
            <a:normAutofit/>
          </a:bodyPr>
          <a:lstStyle/>
          <a:p>
            <a:r>
              <a:rPr lang="en-US" err="1">
                <a:ea typeface="Tahoma"/>
                <a:cs typeface="Tahoma"/>
              </a:rPr>
              <a:t>Recognise</a:t>
            </a:r>
            <a:r>
              <a:rPr lang="en-US">
                <a:ea typeface="Tahoma"/>
                <a:cs typeface="Tahoma"/>
              </a:rPr>
              <a:t> what is a serious incident</a:t>
            </a:r>
          </a:p>
          <a:p>
            <a:endParaRPr lang="en-US">
              <a:ea typeface="Tahoma"/>
              <a:cs typeface="Tahoma"/>
            </a:endParaRPr>
          </a:p>
          <a:p>
            <a:r>
              <a:rPr lang="en-US">
                <a:ea typeface="Tahoma"/>
                <a:cs typeface="Tahoma"/>
              </a:rPr>
              <a:t>Report it quickly</a:t>
            </a:r>
          </a:p>
          <a:p>
            <a:endParaRPr lang="en-US">
              <a:ea typeface="Tahoma"/>
              <a:cs typeface="Tahoma"/>
            </a:endParaRPr>
          </a:p>
          <a:p>
            <a:r>
              <a:rPr lang="en-US">
                <a:ea typeface="Tahoma"/>
                <a:cs typeface="Tahoma"/>
              </a:rPr>
              <a:t>Receive support to handle incident </a:t>
            </a:r>
          </a:p>
          <a:p>
            <a:endParaRPr lang="en-US">
              <a:ea typeface="Tahoma"/>
              <a:cs typeface="Tahoma"/>
            </a:endParaRPr>
          </a:p>
          <a:p>
            <a:r>
              <a:rPr lang="en-US">
                <a:ea typeface="Tahoma"/>
                <a:cs typeface="Tahoma"/>
              </a:rPr>
              <a:t>Engage in monitoring incident</a:t>
            </a:r>
          </a:p>
          <a:p>
            <a:endParaRPr lang="en-US">
              <a:ea typeface="Tahoma"/>
              <a:cs typeface="Tahoma"/>
            </a:endParaRPr>
          </a:p>
          <a:p>
            <a:r>
              <a:rPr lang="en-US">
                <a:ea typeface="Tahoma"/>
                <a:cs typeface="Tahoma"/>
              </a:rPr>
              <a:t>Identify Learning for future </a:t>
            </a:r>
          </a:p>
          <a:p>
            <a:endParaRPr lang="en-US" b="1">
              <a:ea typeface="Tahoma"/>
              <a:cs typeface="Tahoma"/>
            </a:endParaRPr>
          </a:p>
          <a:p>
            <a:r>
              <a:rPr lang="en-US" b="1" err="1">
                <a:ea typeface="Tahoma"/>
                <a:cs typeface="Tahoma"/>
              </a:rPr>
              <a:t>Bikeability</a:t>
            </a:r>
            <a:r>
              <a:rPr lang="en-US" b="1">
                <a:ea typeface="Tahoma"/>
                <a:cs typeface="Tahoma"/>
              </a:rPr>
              <a:t> Trust culture around serious incidents is one of support</a:t>
            </a:r>
          </a:p>
          <a:p>
            <a:endParaRPr lang="en-US">
              <a:ea typeface="Tahoma"/>
              <a:cs typeface="Tahoma"/>
            </a:endParaRPr>
          </a:p>
        </p:txBody>
      </p:sp>
    </p:spTree>
    <p:extLst>
      <p:ext uri="{BB962C8B-B14F-4D97-AF65-F5344CB8AC3E}">
        <p14:creationId xmlns:p14="http://schemas.microsoft.com/office/powerpoint/2010/main" val="3196148472"/>
      </p:ext>
    </p:extLst>
  </p:cSld>
  <p:clrMapOvr>
    <a:masterClrMapping/>
  </p:clrMapOvr>
  <p:extLst>
    <p:ext uri="{6950BFC3-D8DA-4A85-94F7-54DA5524770B}">
      <p188:commentRel xmlns:p188="http://schemas.microsoft.com/office/powerpoint/2018/8/main" r:id="rId2"/>
    </p:ext>
  </p:extLs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22F885-DF46-19A6-7A58-93D6F5EF9206}"/>
              </a:ext>
            </a:extLst>
          </p:cNvPr>
          <p:cNvSpPr>
            <a:spLocks noGrp="1"/>
          </p:cNvSpPr>
          <p:nvPr>
            <p:ph type="title"/>
          </p:nvPr>
        </p:nvSpPr>
        <p:spPr/>
        <p:txBody>
          <a:bodyPr/>
          <a:lstStyle/>
          <a:p>
            <a:r>
              <a:rPr lang="en-US">
                <a:ea typeface="Tahoma Bold"/>
                <a:cs typeface="Tahoma Bold"/>
              </a:rPr>
              <a:t>Useful Documents and Links</a:t>
            </a:r>
            <a:endParaRPr lang="en-US"/>
          </a:p>
        </p:txBody>
      </p:sp>
      <p:sp>
        <p:nvSpPr>
          <p:cNvPr id="3" name="Content Placeholder 2">
            <a:extLst>
              <a:ext uri="{FF2B5EF4-FFF2-40B4-BE49-F238E27FC236}">
                <a16:creationId xmlns:a16="http://schemas.microsoft.com/office/drawing/2014/main" id="{5D4B841D-4339-724D-995A-AA53A911513A}"/>
              </a:ext>
            </a:extLst>
          </p:cNvPr>
          <p:cNvSpPr>
            <a:spLocks noGrp="1"/>
          </p:cNvSpPr>
          <p:nvPr>
            <p:ph idx="1"/>
          </p:nvPr>
        </p:nvSpPr>
        <p:spPr/>
        <p:txBody>
          <a:bodyPr vert="horz" lIns="91440" tIns="45720" rIns="91440" bIns="45720" rtlCol="0" anchor="t">
            <a:noAutofit/>
          </a:bodyPr>
          <a:lstStyle/>
          <a:p>
            <a:r>
              <a:rPr lang="en-US" sz="1100">
                <a:ea typeface="+mn-lt"/>
                <a:cs typeface="+mn-lt"/>
                <a:hlinkClick r:id="rId2"/>
              </a:rPr>
              <a:t>Serious incident reporting - For Training Providers | Bikeability</a:t>
            </a:r>
            <a:endParaRPr lang="en-US" sz="1100">
              <a:ea typeface="+mn-lt"/>
              <a:cs typeface="+mn-lt"/>
            </a:endParaRPr>
          </a:p>
          <a:p>
            <a:endParaRPr lang="en-US" sz="1100">
              <a:ea typeface="Tahoma"/>
              <a:cs typeface="Tahoma"/>
            </a:endParaRPr>
          </a:p>
          <a:p>
            <a:r>
              <a:rPr lang="en-US" sz="1100">
                <a:ea typeface="+mn-lt"/>
                <a:cs typeface="+mn-lt"/>
                <a:hlinkClick r:id="rId3"/>
              </a:rPr>
              <a:t>Safeguarding - For Training Providers | Bikeability</a:t>
            </a:r>
            <a:endParaRPr lang="en-US" sz="1100">
              <a:ea typeface="+mn-lt"/>
              <a:cs typeface="+mn-lt"/>
            </a:endParaRPr>
          </a:p>
          <a:p>
            <a:endParaRPr lang="en-US" sz="1100">
              <a:ea typeface="Tahoma"/>
              <a:cs typeface="Tahoma"/>
            </a:endParaRPr>
          </a:p>
          <a:p>
            <a:r>
              <a:rPr lang="en-US" sz="1100">
                <a:ea typeface="+mn-lt"/>
                <a:cs typeface="+mn-lt"/>
                <a:hlinkClick r:id="rId4"/>
              </a:rPr>
              <a:t>How to report a serious incident in your charity - GOV.UK (www.gov.uk)</a:t>
            </a:r>
            <a:endParaRPr lang="en-US" sz="1100">
              <a:ea typeface="+mn-lt"/>
              <a:cs typeface="+mn-lt"/>
            </a:endParaRPr>
          </a:p>
          <a:p>
            <a:endParaRPr lang="en-US" sz="1100">
              <a:ea typeface="Tahoma"/>
              <a:cs typeface="Tahoma"/>
            </a:endParaRPr>
          </a:p>
          <a:p>
            <a:r>
              <a:rPr lang="en-US" sz="1100">
                <a:ea typeface="+mn-lt"/>
                <a:cs typeface="+mn-lt"/>
                <a:hlinkClick r:id="rId5"/>
              </a:rPr>
              <a:t>model-Safeguarding-Policy.v2-March-2023.docx (live.com)</a:t>
            </a:r>
            <a:endParaRPr lang="en-US" sz="1100">
              <a:ea typeface="+mn-lt"/>
              <a:cs typeface="+mn-lt"/>
            </a:endParaRPr>
          </a:p>
          <a:p>
            <a:endParaRPr lang="en-US" sz="1100">
              <a:ea typeface="Tahoma"/>
              <a:cs typeface="Tahoma"/>
            </a:endParaRPr>
          </a:p>
          <a:p>
            <a:r>
              <a:rPr lang="en-US" sz="1100">
                <a:ea typeface="+mn-lt"/>
                <a:cs typeface="+mn-lt"/>
                <a:hlinkClick r:id="rId6"/>
              </a:rPr>
              <a:t>model-Safeguarding-Report-Form.v1-1-1.docx (live.com)</a:t>
            </a:r>
            <a:endParaRPr lang="en-US" sz="1100">
              <a:ea typeface="+mn-lt"/>
              <a:cs typeface="+mn-lt"/>
            </a:endParaRPr>
          </a:p>
          <a:p>
            <a:endParaRPr lang="en-US" sz="1100">
              <a:ea typeface="Tahoma"/>
              <a:cs typeface="Tahoma"/>
            </a:endParaRPr>
          </a:p>
          <a:p>
            <a:r>
              <a:rPr lang="en-US" sz="1100">
                <a:ea typeface="+mn-lt"/>
                <a:cs typeface="+mn-lt"/>
                <a:hlinkClick r:id="rId7"/>
              </a:rPr>
              <a:t>Serious-Incident-Report-Form-for-website.docx (live.com)</a:t>
            </a:r>
            <a:endParaRPr lang="en-US" sz="1100">
              <a:ea typeface="+mn-lt"/>
              <a:cs typeface="+mn-lt"/>
            </a:endParaRPr>
          </a:p>
          <a:p>
            <a:endParaRPr lang="en-US" sz="1100">
              <a:ea typeface="Tahoma"/>
              <a:cs typeface="Tahoma"/>
            </a:endParaRPr>
          </a:p>
          <a:p>
            <a:r>
              <a:rPr lang="en-US" sz="1100">
                <a:ea typeface="+mn-lt"/>
                <a:cs typeface="+mn-lt"/>
                <a:hlinkClick r:id="rId8"/>
              </a:rPr>
              <a:t>Safeguarding children and child protection | NSPCC Learning</a:t>
            </a:r>
            <a:endParaRPr lang="en-US" sz="1100">
              <a:ea typeface="+mn-lt"/>
              <a:cs typeface="+mn-lt"/>
            </a:endParaRPr>
          </a:p>
          <a:p>
            <a:endParaRPr lang="en-US" sz="1100">
              <a:ea typeface="Tahoma"/>
              <a:cs typeface="Tahoma"/>
            </a:endParaRPr>
          </a:p>
          <a:p>
            <a:r>
              <a:rPr lang="en-US" sz="1100">
                <a:ea typeface="+mn-lt"/>
                <a:cs typeface="+mn-lt"/>
                <a:hlinkClick r:id="rId9"/>
              </a:rPr>
              <a:t>The role of the LADO (Local Authority Designated Officer) – national-lado-network.co.uk</a:t>
            </a:r>
            <a:endParaRPr lang="en-US" sz="1100">
              <a:ea typeface="+mn-lt"/>
              <a:cs typeface="+mn-lt"/>
            </a:endParaRPr>
          </a:p>
          <a:p>
            <a:endParaRPr lang="en-US" sz="1100">
              <a:ea typeface="Tahoma"/>
              <a:cs typeface="Tahoma"/>
            </a:endParaRPr>
          </a:p>
          <a:p>
            <a:r>
              <a:rPr lang="en-US" sz="1100">
                <a:ea typeface="+mn-lt"/>
                <a:cs typeface="+mn-lt"/>
                <a:hlinkClick r:id="rId10"/>
              </a:rPr>
              <a:t>Health and safety - For Training Providers | Bikeability</a:t>
            </a:r>
            <a:endParaRPr lang="en-US" sz="1100">
              <a:ea typeface="+mn-lt"/>
              <a:cs typeface="+mn-lt"/>
            </a:endParaRPr>
          </a:p>
          <a:p>
            <a:endParaRPr lang="en-US" sz="1100">
              <a:ea typeface="Tahoma"/>
              <a:cs typeface="Tahoma"/>
            </a:endParaRPr>
          </a:p>
          <a:p>
            <a:r>
              <a:rPr lang="en-US" sz="1100">
                <a:ea typeface="+mn-lt"/>
                <a:cs typeface="+mn-lt"/>
                <a:hlinkClick r:id="rId11"/>
              </a:rPr>
              <a:t>DBS Checks - For Training Providers | Bikeability</a:t>
            </a:r>
            <a:endParaRPr lang="en-US" sz="1100">
              <a:ea typeface="+mn-lt"/>
              <a:cs typeface="+mn-lt"/>
            </a:endParaRPr>
          </a:p>
          <a:p>
            <a:endParaRPr lang="en-US" sz="1100">
              <a:ea typeface="Tahoma"/>
              <a:cs typeface="Tahoma"/>
            </a:endParaRPr>
          </a:p>
          <a:p>
            <a:r>
              <a:rPr lang="en-US" sz="1100">
                <a:ea typeface="+mn-lt"/>
                <a:cs typeface="+mn-lt"/>
                <a:hlinkClick r:id="rId12"/>
              </a:rPr>
              <a:t>Code of Practice - For Training Providers | Bikeability</a:t>
            </a:r>
            <a:endParaRPr lang="en-US" sz="1100">
              <a:ea typeface="+mn-lt"/>
              <a:cs typeface="+mn-lt"/>
            </a:endParaRPr>
          </a:p>
          <a:p>
            <a:endParaRPr lang="en-US" sz="1100">
              <a:ea typeface="+mn-lt"/>
              <a:cs typeface="+mn-lt"/>
            </a:endParaRPr>
          </a:p>
          <a:p>
            <a:r>
              <a:rPr lang="en-US" sz="1100">
                <a:ea typeface="+mn-lt"/>
                <a:cs typeface="+mn-lt"/>
                <a:hlinkClick r:id="rId13"/>
              </a:rPr>
              <a:t>Near-miss Book: Recording and reporting near misses at work (hse.gov.uk)</a:t>
            </a:r>
            <a:endParaRPr lang="en-US" sz="1100">
              <a:ea typeface="+mn-lt"/>
              <a:cs typeface="+mn-lt"/>
            </a:endParaRPr>
          </a:p>
          <a:p>
            <a:r>
              <a:rPr lang="en-US" sz="1100">
                <a:ea typeface="Tahoma"/>
                <a:cs typeface="Tahoma"/>
                <a:hlinkClick r:id="rId14"/>
              </a:rPr>
              <a:t>Reportable incidents - RIDDOR - HSE</a:t>
            </a:r>
            <a:endParaRPr lang="en-US" sz="1100"/>
          </a:p>
        </p:txBody>
      </p:sp>
    </p:spTree>
    <p:extLst>
      <p:ext uri="{BB962C8B-B14F-4D97-AF65-F5344CB8AC3E}">
        <p14:creationId xmlns:p14="http://schemas.microsoft.com/office/powerpoint/2010/main" val="14811239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55286-CE6A-C620-2490-DB36A377C77A}"/>
              </a:ext>
            </a:extLst>
          </p:cNvPr>
          <p:cNvSpPr>
            <a:spLocks noGrp="1"/>
          </p:cNvSpPr>
          <p:nvPr>
            <p:ph type="title"/>
          </p:nvPr>
        </p:nvSpPr>
        <p:spPr/>
        <p:txBody>
          <a:bodyPr/>
          <a:lstStyle/>
          <a:p>
            <a:r>
              <a:rPr lang="en-US">
                <a:ea typeface="Tahoma Bold"/>
                <a:cs typeface="Tahoma Bold"/>
              </a:rPr>
              <a:t>Support from the Trust</a:t>
            </a:r>
            <a:endParaRPr lang="en-US"/>
          </a:p>
        </p:txBody>
      </p:sp>
      <p:sp>
        <p:nvSpPr>
          <p:cNvPr id="3" name="Content Placeholder 2">
            <a:extLst>
              <a:ext uri="{FF2B5EF4-FFF2-40B4-BE49-F238E27FC236}">
                <a16:creationId xmlns:a16="http://schemas.microsoft.com/office/drawing/2014/main" id="{B4C7AE15-08E9-AC75-9173-3CC17B79F48F}"/>
              </a:ext>
            </a:extLst>
          </p:cNvPr>
          <p:cNvSpPr>
            <a:spLocks noGrp="1"/>
          </p:cNvSpPr>
          <p:nvPr>
            <p:ph idx="1"/>
          </p:nvPr>
        </p:nvSpPr>
        <p:spPr/>
        <p:txBody>
          <a:bodyPr vert="horz" lIns="91440" tIns="45720" rIns="91440" bIns="45720" rtlCol="0" anchor="t">
            <a:normAutofit/>
          </a:bodyPr>
          <a:lstStyle/>
          <a:p>
            <a:endParaRPr lang="en-GB" sz="2800">
              <a:solidFill>
                <a:srgbClr val="333333"/>
              </a:solidFill>
              <a:ea typeface="Tahoma"/>
              <a:cs typeface="Tahoma"/>
            </a:endParaRPr>
          </a:p>
          <a:p>
            <a:endParaRPr lang="en-GB" sz="2800">
              <a:solidFill>
                <a:srgbClr val="333333"/>
              </a:solidFill>
              <a:ea typeface="Tahoma"/>
              <a:cs typeface="Tahoma"/>
            </a:endParaRPr>
          </a:p>
          <a:p>
            <a:endParaRPr lang="en-GB" sz="2800">
              <a:solidFill>
                <a:srgbClr val="333333"/>
              </a:solidFill>
              <a:ea typeface="Tahoma"/>
              <a:cs typeface="Tahoma"/>
            </a:endParaRPr>
          </a:p>
          <a:p>
            <a:r>
              <a:rPr lang="en-GB" sz="2800">
                <a:solidFill>
                  <a:srgbClr val="333333"/>
                </a:solidFill>
                <a:ea typeface="Tahoma"/>
                <a:cs typeface="Tahoma"/>
              </a:rPr>
              <a:t>If you want support from the Trust regarding a Serious Complaint or Near Miss then get in touch via our </a:t>
            </a:r>
            <a:r>
              <a:rPr lang="en-GB" sz="2800" err="1">
                <a:solidFill>
                  <a:srgbClr val="333333"/>
                </a:solidFill>
                <a:ea typeface="Tahoma"/>
                <a:cs typeface="Tahoma"/>
              </a:rPr>
              <a:t>Contactus</a:t>
            </a:r>
            <a:r>
              <a:rPr lang="en-GB" sz="2800">
                <a:solidFill>
                  <a:srgbClr val="333333"/>
                </a:solidFill>
                <a:ea typeface="Tahoma"/>
                <a:cs typeface="Tahoma"/>
              </a:rPr>
              <a:t> email</a:t>
            </a:r>
            <a:endParaRPr lang="en-US" sz="2800">
              <a:ea typeface="Tahoma"/>
              <a:cs typeface="Tahoma"/>
            </a:endParaRPr>
          </a:p>
        </p:txBody>
      </p:sp>
    </p:spTree>
    <p:extLst>
      <p:ext uri="{BB962C8B-B14F-4D97-AF65-F5344CB8AC3E}">
        <p14:creationId xmlns:p14="http://schemas.microsoft.com/office/powerpoint/2010/main" val="18655655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31ADCC6-26C0-4625-9D59-F4C85D7B4726}"/>
              </a:ext>
            </a:extLst>
          </p:cNvPr>
          <p:cNvSpPr>
            <a:spLocks noGrp="1"/>
          </p:cNvSpPr>
          <p:nvPr>
            <p:ph idx="10"/>
          </p:nvPr>
        </p:nvSpPr>
        <p:spPr/>
        <p:txBody>
          <a:bodyPr/>
          <a:lstStyle/>
          <a:p>
            <a:r>
              <a:rPr lang="en-GB"/>
              <a:t>contactus@bikeabilitytrust.org</a:t>
            </a:r>
          </a:p>
        </p:txBody>
      </p:sp>
    </p:spTree>
    <p:extLst>
      <p:ext uri="{BB962C8B-B14F-4D97-AF65-F5344CB8AC3E}">
        <p14:creationId xmlns:p14="http://schemas.microsoft.com/office/powerpoint/2010/main" val="30551153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048B73E-450F-4B74-9CCA-58686C46B95F}"/>
              </a:ext>
            </a:extLst>
          </p:cNvPr>
          <p:cNvSpPr>
            <a:spLocks noGrp="1"/>
          </p:cNvSpPr>
          <p:nvPr>
            <p:ph type="title"/>
          </p:nvPr>
        </p:nvSpPr>
        <p:spPr/>
        <p:txBody>
          <a:bodyPr>
            <a:normAutofit fontScale="90000"/>
          </a:bodyPr>
          <a:lstStyle/>
          <a:p>
            <a:r>
              <a:rPr lang="en-GB">
                <a:ea typeface="Tahoma Bold"/>
                <a:cs typeface="Tahoma Bold"/>
              </a:rPr>
              <a:t>Serious Incidents: Reporting &amp; Investigations</a:t>
            </a:r>
          </a:p>
        </p:txBody>
      </p:sp>
    </p:spTree>
    <p:extLst>
      <p:ext uri="{BB962C8B-B14F-4D97-AF65-F5344CB8AC3E}">
        <p14:creationId xmlns:p14="http://schemas.microsoft.com/office/powerpoint/2010/main" val="26545900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D4A96B-51B4-4198-9706-4076FDF523DA}"/>
              </a:ext>
            </a:extLst>
          </p:cNvPr>
          <p:cNvSpPr>
            <a:spLocks noGrp="1"/>
          </p:cNvSpPr>
          <p:nvPr>
            <p:ph type="title"/>
          </p:nvPr>
        </p:nvSpPr>
        <p:spPr/>
        <p:txBody>
          <a:bodyPr>
            <a:normAutofit fontScale="90000"/>
          </a:bodyPr>
          <a:lstStyle/>
          <a:p>
            <a:r>
              <a:rPr lang="en-GB"/>
              <a:t>Serious Incidents: Reporting &amp; Investigations</a:t>
            </a:r>
            <a:endParaRPr lang="en-GB">
              <a:ea typeface="Tahoma Bold"/>
              <a:cs typeface="Tahoma Bold"/>
            </a:endParaRPr>
          </a:p>
        </p:txBody>
      </p:sp>
      <p:sp>
        <p:nvSpPr>
          <p:cNvPr id="3" name="Content Placeholder 2">
            <a:extLst>
              <a:ext uri="{FF2B5EF4-FFF2-40B4-BE49-F238E27FC236}">
                <a16:creationId xmlns:a16="http://schemas.microsoft.com/office/drawing/2014/main" id="{D819A83C-2AB1-4B16-B249-C927C80D64AB}"/>
              </a:ext>
            </a:extLst>
          </p:cNvPr>
          <p:cNvSpPr>
            <a:spLocks noGrp="1"/>
          </p:cNvSpPr>
          <p:nvPr>
            <p:ph idx="1"/>
          </p:nvPr>
        </p:nvSpPr>
        <p:spPr/>
        <p:txBody>
          <a:bodyPr vert="horz" lIns="91440" tIns="45720" rIns="91440" bIns="45720" rtlCol="0" anchor="t">
            <a:normAutofit fontScale="62500" lnSpcReduction="20000"/>
          </a:bodyPr>
          <a:lstStyle/>
          <a:p>
            <a:pPr marL="457200" indent="-457200">
              <a:buAutoNum type="arabicPeriod"/>
            </a:pPr>
            <a:r>
              <a:rPr lang="en-GB" sz="2100" dirty="0"/>
              <a:t>Reporting Serious Incidents – our responsibilities</a:t>
            </a:r>
            <a:endParaRPr lang="en-US" dirty="0"/>
          </a:p>
          <a:p>
            <a:pPr marL="457200" indent="-457200">
              <a:buAutoNum type="arabicPeriod"/>
            </a:pPr>
            <a:r>
              <a:rPr lang="en-GB" sz="2200" dirty="0">
                <a:ea typeface="Tahoma"/>
                <a:cs typeface="Tahoma"/>
              </a:rPr>
              <a:t>Reporting Serious Incidents – your responsibilities</a:t>
            </a:r>
            <a:endParaRPr lang="en-GB" sz="2100" dirty="0">
              <a:ea typeface="Tahoma"/>
              <a:cs typeface="Tahoma"/>
            </a:endParaRPr>
          </a:p>
          <a:p>
            <a:pPr marL="457200" indent="-457200">
              <a:buAutoNum type="arabicPeriod"/>
            </a:pPr>
            <a:r>
              <a:rPr lang="en-GB" dirty="0"/>
              <a:t>What is a Serious Incident</a:t>
            </a:r>
            <a:endParaRPr lang="en-US" dirty="0">
              <a:ea typeface="Tahoma"/>
              <a:cs typeface="Tahoma"/>
            </a:endParaRPr>
          </a:p>
          <a:p>
            <a:pPr marL="457200" indent="-457200">
              <a:buAutoNum type="arabicPeriod"/>
            </a:pPr>
            <a:r>
              <a:rPr lang="en-GB" dirty="0">
                <a:ea typeface="Tahoma"/>
                <a:cs typeface="Tahoma"/>
              </a:rPr>
              <a:t>Safeguarding</a:t>
            </a:r>
          </a:p>
          <a:p>
            <a:pPr marL="457200" indent="-457200">
              <a:buAutoNum type="arabicPeriod"/>
            </a:pPr>
            <a:r>
              <a:rPr lang="en-GB" dirty="0">
                <a:ea typeface="Tahoma"/>
                <a:cs typeface="Tahoma"/>
              </a:rPr>
              <a:t>Near Misses</a:t>
            </a:r>
            <a:endParaRPr lang="en-GB" dirty="0"/>
          </a:p>
          <a:p>
            <a:pPr marL="457200" indent="-457200">
              <a:buAutoNum type="arabicPeriod"/>
            </a:pPr>
            <a:r>
              <a:rPr lang="en-GB" dirty="0"/>
              <a:t>What do you need to do when a Serious Incident has occurred?</a:t>
            </a:r>
            <a:endParaRPr lang="en-GB" dirty="0">
              <a:ea typeface="Tahoma"/>
              <a:cs typeface="Tahoma"/>
            </a:endParaRPr>
          </a:p>
          <a:p>
            <a:pPr marL="457200" indent="-457200">
              <a:buAutoNum type="arabicPeriod"/>
            </a:pPr>
            <a:r>
              <a:rPr lang="en-GB" dirty="0">
                <a:ea typeface="Tahoma"/>
                <a:cs typeface="Tahoma"/>
              </a:rPr>
              <a:t>What does the Trust do?</a:t>
            </a:r>
          </a:p>
          <a:p>
            <a:pPr marL="457200" indent="-457200">
              <a:buAutoNum type="arabicPeriod"/>
            </a:pPr>
            <a:r>
              <a:rPr lang="en-GB" dirty="0">
                <a:ea typeface="Tahoma"/>
                <a:cs typeface="Tahoma"/>
              </a:rPr>
              <a:t>What does the Charity Commission do?</a:t>
            </a:r>
            <a:endParaRPr lang="en-GB" dirty="0"/>
          </a:p>
          <a:p>
            <a:pPr marL="457200" indent="-457200">
              <a:buAutoNum type="arabicPeriod"/>
            </a:pPr>
            <a:r>
              <a:rPr lang="en-GB" dirty="0">
                <a:ea typeface="Tahoma"/>
                <a:cs typeface="Tahoma"/>
              </a:rPr>
              <a:t>What does Active Travel England do?</a:t>
            </a:r>
            <a:endParaRPr lang="en-GB" dirty="0"/>
          </a:p>
          <a:p>
            <a:pPr marL="457200" indent="-457200">
              <a:buAutoNum type="arabicPeriod"/>
            </a:pPr>
            <a:r>
              <a:rPr lang="en-GB" dirty="0"/>
              <a:t>Learning from Serious Incidents</a:t>
            </a:r>
            <a:endParaRPr lang="en-GB" dirty="0">
              <a:ea typeface="Tahoma"/>
              <a:cs typeface="Tahoma"/>
            </a:endParaRPr>
          </a:p>
          <a:p>
            <a:pPr marL="457200" indent="-457200">
              <a:buAutoNum type="arabicPeriod"/>
            </a:pPr>
            <a:r>
              <a:rPr lang="en-GB" dirty="0">
                <a:ea typeface="Tahoma"/>
                <a:cs typeface="Tahoma"/>
              </a:rPr>
              <a:t>Useful documents and links</a:t>
            </a:r>
          </a:p>
          <a:p>
            <a:endParaRPr lang="en-GB" dirty="0"/>
          </a:p>
          <a:p>
            <a:endParaRPr lang="en-GB" dirty="0">
              <a:ea typeface="Tahoma"/>
              <a:cs typeface="Tahoma"/>
            </a:endParaRPr>
          </a:p>
        </p:txBody>
      </p:sp>
    </p:spTree>
    <p:extLst>
      <p:ext uri="{BB962C8B-B14F-4D97-AF65-F5344CB8AC3E}">
        <p14:creationId xmlns:p14="http://schemas.microsoft.com/office/powerpoint/2010/main" val="150774070"/>
      </p:ext>
    </p:extLst>
  </p:cSld>
  <p:clrMapOvr>
    <a:masterClrMapping/>
  </p:clrMapOvr>
  <p:extLst>
    <p:ext uri="{6950BFC3-D8DA-4A85-94F7-54DA5524770B}">
      <p188:commentRel xmlns:p188="http://schemas.microsoft.com/office/powerpoint/2018/8/main" r:id="rId2"/>
    </p:ext>
  </p:extLs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14D10C-1D8C-003D-18BF-5FFFBE5CDA33}"/>
              </a:ext>
            </a:extLst>
          </p:cNvPr>
          <p:cNvSpPr>
            <a:spLocks noGrp="1"/>
          </p:cNvSpPr>
          <p:nvPr>
            <p:ph type="title"/>
          </p:nvPr>
        </p:nvSpPr>
        <p:spPr/>
        <p:txBody>
          <a:bodyPr>
            <a:normAutofit fontScale="90000"/>
          </a:bodyPr>
          <a:lstStyle/>
          <a:p>
            <a:r>
              <a:rPr lang="en-GB">
                <a:ea typeface="+mj-lt"/>
                <a:cs typeface="+mj-lt"/>
              </a:rPr>
              <a:t>Reporting Serious Incidents – our responsibilities</a:t>
            </a:r>
            <a:endParaRPr lang="en-US"/>
          </a:p>
        </p:txBody>
      </p:sp>
      <p:sp>
        <p:nvSpPr>
          <p:cNvPr id="3" name="Content Placeholder 2">
            <a:extLst>
              <a:ext uri="{FF2B5EF4-FFF2-40B4-BE49-F238E27FC236}">
                <a16:creationId xmlns:a16="http://schemas.microsoft.com/office/drawing/2014/main" id="{5A613ECD-E55B-D5E7-103F-AD8B45D37EC6}"/>
              </a:ext>
            </a:extLst>
          </p:cNvPr>
          <p:cNvSpPr>
            <a:spLocks noGrp="1"/>
          </p:cNvSpPr>
          <p:nvPr>
            <p:ph idx="1"/>
          </p:nvPr>
        </p:nvSpPr>
        <p:spPr/>
        <p:txBody>
          <a:bodyPr vert="horz" lIns="91440" tIns="45720" rIns="91440" bIns="45720" rtlCol="0" anchor="t">
            <a:noAutofit/>
          </a:bodyPr>
          <a:lstStyle/>
          <a:p>
            <a:r>
              <a:rPr lang="en-US" sz="1800" b="1">
                <a:ea typeface="Tahoma"/>
                <a:cs typeface="Tahoma"/>
              </a:rPr>
              <a:t>The Trust is required to report serious incidents as part of:</a:t>
            </a:r>
          </a:p>
          <a:p>
            <a:endParaRPr lang="en-US" sz="1800">
              <a:ea typeface="Tahoma"/>
              <a:cs typeface="Tahoma"/>
            </a:endParaRPr>
          </a:p>
          <a:p>
            <a:pPr marL="342900" indent="-342900">
              <a:buChar char="•"/>
            </a:pPr>
            <a:r>
              <a:rPr lang="en-US" sz="1800">
                <a:ea typeface="Tahoma"/>
                <a:cs typeface="Tahoma"/>
              </a:rPr>
              <a:t>Our registration with the Charity Commission </a:t>
            </a:r>
          </a:p>
          <a:p>
            <a:pPr marL="342900" indent="-342900">
              <a:buChar char="•"/>
            </a:pPr>
            <a:endParaRPr lang="en-US" sz="1800">
              <a:ea typeface="Tahoma"/>
              <a:cs typeface="Tahoma"/>
            </a:endParaRPr>
          </a:p>
          <a:p>
            <a:pPr marL="342900" indent="-342900">
              <a:buChar char="•"/>
            </a:pPr>
            <a:r>
              <a:rPr lang="en-US" sz="1800">
                <a:ea typeface="Tahoma"/>
                <a:cs typeface="Tahoma"/>
              </a:rPr>
              <a:t>Our grant agreement with the Department for Transport / Active Travel England </a:t>
            </a:r>
          </a:p>
          <a:p>
            <a:pPr marL="342900" indent="-342900">
              <a:buChar char="•"/>
            </a:pPr>
            <a:endParaRPr lang="en-US" sz="1800">
              <a:ea typeface="Tahoma"/>
              <a:cs typeface="Tahoma"/>
            </a:endParaRPr>
          </a:p>
          <a:p>
            <a:pPr marL="342900" indent="-342900">
              <a:buChar char="•"/>
            </a:pPr>
            <a:r>
              <a:rPr lang="en-US" sz="1800">
                <a:ea typeface="Tahoma"/>
                <a:cs typeface="Tahoma"/>
              </a:rPr>
              <a:t>Failure to report can have serious consequences for the </a:t>
            </a:r>
            <a:r>
              <a:rPr lang="en-US" sz="1800" err="1">
                <a:ea typeface="Tahoma"/>
                <a:cs typeface="Tahoma"/>
              </a:rPr>
              <a:t>Bikeability</a:t>
            </a:r>
            <a:r>
              <a:rPr lang="en-US" sz="1800">
                <a:ea typeface="Tahoma"/>
                <a:cs typeface="Tahoma"/>
              </a:rPr>
              <a:t> </a:t>
            </a:r>
            <a:r>
              <a:rPr lang="en-US" sz="1800" err="1">
                <a:ea typeface="Tahoma"/>
                <a:cs typeface="Tahoma"/>
              </a:rPr>
              <a:t>programme</a:t>
            </a:r>
            <a:endParaRPr lang="en-US" sz="1800">
              <a:ea typeface="Tahoma"/>
              <a:cs typeface="Tahoma"/>
            </a:endParaRPr>
          </a:p>
          <a:p>
            <a:endParaRPr lang="en-US" sz="1800">
              <a:ea typeface="Tahoma"/>
              <a:cs typeface="Tahoma"/>
            </a:endParaRPr>
          </a:p>
          <a:p>
            <a:r>
              <a:rPr lang="en-US" sz="1800" b="1">
                <a:ea typeface="Tahoma"/>
                <a:cs typeface="Tahoma"/>
              </a:rPr>
              <a:t>We know serious incidents will happen given the risk environment </a:t>
            </a:r>
            <a:r>
              <a:rPr lang="en-US" sz="1800" b="1" err="1">
                <a:ea typeface="Tahoma"/>
                <a:cs typeface="Tahoma"/>
              </a:rPr>
              <a:t>Bikeability</a:t>
            </a:r>
            <a:r>
              <a:rPr lang="en-US" sz="1800" b="1">
                <a:ea typeface="Tahoma"/>
                <a:cs typeface="Tahoma"/>
              </a:rPr>
              <a:t> works in. Our approach to serious incidents is to:</a:t>
            </a:r>
          </a:p>
          <a:p>
            <a:endParaRPr lang="en-US" sz="1800">
              <a:ea typeface="Tahoma"/>
              <a:cs typeface="Tahoma"/>
            </a:endParaRPr>
          </a:p>
          <a:p>
            <a:pPr marL="457200" indent="-457200">
              <a:buChar char="•"/>
            </a:pPr>
            <a:r>
              <a:rPr lang="en-US" sz="1800">
                <a:ea typeface="Tahoma"/>
                <a:cs typeface="Tahoma"/>
              </a:rPr>
              <a:t>Ensure anyone working in </a:t>
            </a:r>
            <a:r>
              <a:rPr lang="en-US" sz="1800" err="1">
                <a:ea typeface="Tahoma"/>
                <a:cs typeface="Tahoma"/>
              </a:rPr>
              <a:t>Bikeability</a:t>
            </a:r>
            <a:r>
              <a:rPr lang="en-US" sz="1800">
                <a:ea typeface="Tahoma"/>
                <a:cs typeface="Tahoma"/>
              </a:rPr>
              <a:t> is complying with legal duties</a:t>
            </a:r>
          </a:p>
          <a:p>
            <a:pPr marL="457200" indent="-457200">
              <a:buChar char="•"/>
            </a:pPr>
            <a:endParaRPr lang="en-US" sz="1800">
              <a:ea typeface="Tahoma"/>
              <a:cs typeface="Tahoma"/>
            </a:endParaRPr>
          </a:p>
          <a:p>
            <a:pPr marL="457200" indent="-457200">
              <a:buChar char="•"/>
            </a:pPr>
            <a:r>
              <a:rPr lang="en-US" sz="1800">
                <a:ea typeface="Tahoma"/>
                <a:cs typeface="Tahoma"/>
              </a:rPr>
              <a:t>Embed a culture of learning from serious incidents so we can prevent them from happening again</a:t>
            </a:r>
          </a:p>
          <a:p>
            <a:endParaRPr lang="en-US" sz="1800">
              <a:ea typeface="Tahoma"/>
              <a:cs typeface="Tahoma"/>
            </a:endParaRPr>
          </a:p>
          <a:p>
            <a:pPr marL="457200" indent="-457200">
              <a:buChar char="•"/>
            </a:pPr>
            <a:r>
              <a:rPr lang="en-US" sz="1800">
                <a:ea typeface="Tahoma"/>
                <a:cs typeface="Tahoma"/>
              </a:rPr>
              <a:t>Provide support to </a:t>
            </a:r>
            <a:r>
              <a:rPr lang="en-US" sz="1800" err="1">
                <a:ea typeface="Tahoma"/>
                <a:cs typeface="Tahoma"/>
              </a:rPr>
              <a:t>Bikeability</a:t>
            </a:r>
            <a:r>
              <a:rPr lang="en-US" sz="1800">
                <a:ea typeface="Tahoma"/>
                <a:cs typeface="Tahoma"/>
              </a:rPr>
              <a:t> Industry through serious incidents</a:t>
            </a:r>
          </a:p>
          <a:p>
            <a:pPr marL="457200" indent="-457200">
              <a:buChar char="•"/>
            </a:pPr>
            <a:endParaRPr lang="en-US">
              <a:ea typeface="Tahoma"/>
              <a:cs typeface="Tahoma"/>
            </a:endParaRPr>
          </a:p>
          <a:p>
            <a:pPr marL="457200" indent="-457200">
              <a:buChar char="•"/>
            </a:pPr>
            <a:endParaRPr lang="en-US">
              <a:ea typeface="Tahoma"/>
              <a:cs typeface="Tahoma"/>
            </a:endParaRPr>
          </a:p>
          <a:p>
            <a:pPr marL="457200" indent="-457200">
              <a:buChar char="•"/>
            </a:pPr>
            <a:endParaRPr lang="en-US">
              <a:ea typeface="Tahoma"/>
              <a:cs typeface="Tahoma"/>
            </a:endParaRPr>
          </a:p>
          <a:p>
            <a:pPr marL="457200" indent="-457200">
              <a:buChar char="•"/>
            </a:pPr>
            <a:endParaRPr lang="en-US">
              <a:ea typeface="Tahoma"/>
              <a:cs typeface="Tahoma"/>
            </a:endParaRPr>
          </a:p>
          <a:p>
            <a:endParaRPr lang="en-US">
              <a:ea typeface="Tahoma"/>
              <a:cs typeface="Tahoma"/>
            </a:endParaRPr>
          </a:p>
        </p:txBody>
      </p:sp>
    </p:spTree>
    <p:extLst>
      <p:ext uri="{BB962C8B-B14F-4D97-AF65-F5344CB8AC3E}">
        <p14:creationId xmlns:p14="http://schemas.microsoft.com/office/powerpoint/2010/main" val="25287490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43E1F3-E356-4227-B0ED-944B114F8239}"/>
              </a:ext>
            </a:extLst>
          </p:cNvPr>
          <p:cNvSpPr>
            <a:spLocks noGrp="1"/>
          </p:cNvSpPr>
          <p:nvPr>
            <p:ph type="title"/>
          </p:nvPr>
        </p:nvSpPr>
        <p:spPr/>
        <p:txBody>
          <a:bodyPr>
            <a:normAutofit fontScale="90000"/>
          </a:bodyPr>
          <a:lstStyle/>
          <a:p>
            <a:r>
              <a:rPr lang="en-GB"/>
              <a:t>Reporting Serious Incidents – your responsibilities</a:t>
            </a:r>
          </a:p>
        </p:txBody>
      </p:sp>
      <p:sp>
        <p:nvSpPr>
          <p:cNvPr id="3" name="Content Placeholder 2">
            <a:extLst>
              <a:ext uri="{FF2B5EF4-FFF2-40B4-BE49-F238E27FC236}">
                <a16:creationId xmlns:a16="http://schemas.microsoft.com/office/drawing/2014/main" id="{BB088EB0-9A9A-460D-B55E-6F25A4E2DD84}"/>
              </a:ext>
            </a:extLst>
          </p:cNvPr>
          <p:cNvSpPr>
            <a:spLocks noGrp="1"/>
          </p:cNvSpPr>
          <p:nvPr>
            <p:ph idx="1"/>
          </p:nvPr>
        </p:nvSpPr>
        <p:spPr/>
        <p:txBody>
          <a:bodyPr vert="horz" lIns="91440" tIns="45720" rIns="91440" bIns="45720" rtlCol="0" anchor="t">
            <a:normAutofit/>
          </a:bodyPr>
          <a:lstStyle/>
          <a:p>
            <a:r>
              <a:rPr lang="en-GB" sz="1800" b="1">
                <a:solidFill>
                  <a:srgbClr val="333333"/>
                </a:solidFill>
              </a:rPr>
              <a:t>Make sure you: </a:t>
            </a:r>
            <a:r>
              <a:rPr lang="en-GB" sz="1800">
                <a:solidFill>
                  <a:srgbClr val="333333"/>
                </a:solidFill>
              </a:rPr>
              <a:t> </a:t>
            </a:r>
            <a:endParaRPr lang="en-GB" sz="1800">
              <a:solidFill>
                <a:srgbClr val="333333"/>
              </a:solidFill>
              <a:ea typeface="Tahoma"/>
              <a:cs typeface="Tahoma"/>
            </a:endParaRPr>
          </a:p>
          <a:p>
            <a:endParaRPr lang="en-GB" sz="1800">
              <a:solidFill>
                <a:srgbClr val="333333"/>
              </a:solidFill>
              <a:ea typeface="Tahoma"/>
              <a:cs typeface="Tahoma"/>
            </a:endParaRPr>
          </a:p>
          <a:p>
            <a:pPr marL="285750" indent="-285750" algn="just">
              <a:buFont typeface="Symbol"/>
              <a:buChar char="•"/>
            </a:pPr>
            <a:r>
              <a:rPr lang="en-GB" sz="1800">
                <a:solidFill>
                  <a:srgbClr val="333333"/>
                </a:solidFill>
              </a:rPr>
              <a:t>Report any Serious Incidents to The Trust within 72 hours (if in doubt if it needs reporting get it touch and we can help advise you)</a:t>
            </a:r>
            <a:endParaRPr lang="en-GB" sz="1800">
              <a:solidFill>
                <a:srgbClr val="333333"/>
              </a:solidFill>
              <a:latin typeface="Tahoma"/>
              <a:ea typeface="Tahoma"/>
              <a:cs typeface="Tahoma"/>
            </a:endParaRPr>
          </a:p>
          <a:p>
            <a:pPr marL="285750" indent="-285750" algn="just">
              <a:buFont typeface="Symbol"/>
              <a:buChar char="•"/>
            </a:pPr>
            <a:endParaRPr lang="en-GB" sz="1800">
              <a:solidFill>
                <a:srgbClr val="333333"/>
              </a:solidFill>
              <a:ea typeface="Tahoma"/>
              <a:cs typeface="Tahoma"/>
            </a:endParaRPr>
          </a:p>
          <a:p>
            <a:pPr marL="285750" indent="-285750" algn="just">
              <a:buFont typeface="Symbol"/>
              <a:buChar char="•"/>
            </a:pPr>
            <a:r>
              <a:rPr lang="en-GB" sz="1800">
                <a:solidFill>
                  <a:srgbClr val="333333"/>
                </a:solidFill>
                <a:ea typeface="Tahoma"/>
                <a:cs typeface="Tahoma"/>
              </a:rPr>
              <a:t>Keep accurate and dated records of all Serious Incidents reported to The Trust </a:t>
            </a:r>
          </a:p>
          <a:p>
            <a:pPr marL="285750" indent="-285750" algn="just">
              <a:buFont typeface="Symbol"/>
              <a:buChar char="•"/>
            </a:pPr>
            <a:endParaRPr lang="en-GB" sz="1800">
              <a:solidFill>
                <a:srgbClr val="333333"/>
              </a:solidFill>
              <a:ea typeface="Tahoma"/>
              <a:cs typeface="Tahoma"/>
            </a:endParaRPr>
          </a:p>
          <a:p>
            <a:pPr marL="285750" indent="-285750" algn="just">
              <a:buFont typeface="Symbol"/>
              <a:buChar char="•"/>
            </a:pPr>
            <a:r>
              <a:rPr lang="en-GB" sz="1800">
                <a:solidFill>
                  <a:srgbClr val="333333"/>
                </a:solidFill>
                <a:ea typeface="Tahoma"/>
                <a:cs typeface="Tahoma"/>
              </a:rPr>
              <a:t>Report number of Serious Incidents in your training provider annual renewal</a:t>
            </a:r>
          </a:p>
          <a:p>
            <a:pPr marL="285750" indent="-285750" algn="just">
              <a:buFont typeface="Symbol"/>
              <a:buChar char="•"/>
            </a:pPr>
            <a:endParaRPr lang="en-GB" sz="1800">
              <a:solidFill>
                <a:srgbClr val="333333"/>
              </a:solidFill>
              <a:ea typeface="Tahoma"/>
              <a:cs typeface="Tahoma"/>
            </a:endParaRPr>
          </a:p>
          <a:p>
            <a:pPr marL="285750" indent="-285750" algn="just">
              <a:buFont typeface="Symbol"/>
              <a:buChar char="•"/>
            </a:pPr>
            <a:r>
              <a:rPr lang="en-GB" sz="1800">
                <a:solidFill>
                  <a:srgbClr val="333333"/>
                </a:solidFill>
                <a:ea typeface="Tahoma"/>
                <a:cs typeface="Tahoma"/>
              </a:rPr>
              <a:t>All Serious Incidents must be reported, even those that are investigated and not upheld – it is the nature of the incident that can make it a serious incident and all must be reported.</a:t>
            </a:r>
          </a:p>
          <a:p>
            <a:endParaRPr lang="en-GB" sz="1600">
              <a:solidFill>
                <a:srgbClr val="333333"/>
              </a:solidFill>
              <a:ea typeface="Tahoma"/>
              <a:cs typeface="Tahoma"/>
            </a:endParaRPr>
          </a:p>
          <a:p>
            <a:pPr algn="just"/>
            <a:endParaRPr lang="en-GB" sz="1400">
              <a:solidFill>
                <a:srgbClr val="333333"/>
              </a:solidFill>
              <a:ea typeface="Tahoma"/>
              <a:cs typeface="Tahoma"/>
            </a:endParaRPr>
          </a:p>
          <a:p>
            <a:endParaRPr lang="en-GB">
              <a:ea typeface="Tahoma"/>
              <a:cs typeface="Tahoma"/>
            </a:endParaRPr>
          </a:p>
          <a:p>
            <a:endParaRPr lang="en-GB">
              <a:ea typeface="Tahoma"/>
              <a:cs typeface="Tahoma"/>
            </a:endParaRPr>
          </a:p>
        </p:txBody>
      </p:sp>
    </p:spTree>
    <p:extLst>
      <p:ext uri="{BB962C8B-B14F-4D97-AF65-F5344CB8AC3E}">
        <p14:creationId xmlns:p14="http://schemas.microsoft.com/office/powerpoint/2010/main" val="2414875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43E1F3-E356-4227-B0ED-944B114F8239}"/>
              </a:ext>
            </a:extLst>
          </p:cNvPr>
          <p:cNvSpPr>
            <a:spLocks noGrp="1"/>
          </p:cNvSpPr>
          <p:nvPr>
            <p:ph type="title"/>
          </p:nvPr>
        </p:nvSpPr>
        <p:spPr/>
        <p:txBody>
          <a:bodyPr>
            <a:normAutofit/>
          </a:bodyPr>
          <a:lstStyle/>
          <a:p>
            <a:r>
              <a:rPr lang="en-GB">
                <a:ea typeface="Tahoma Bold"/>
                <a:cs typeface="Tahoma Bold"/>
              </a:rPr>
              <a:t>What is a Serious Incident?</a:t>
            </a:r>
          </a:p>
        </p:txBody>
      </p:sp>
      <p:sp>
        <p:nvSpPr>
          <p:cNvPr id="3" name="Content Placeholder 2">
            <a:extLst>
              <a:ext uri="{FF2B5EF4-FFF2-40B4-BE49-F238E27FC236}">
                <a16:creationId xmlns:a16="http://schemas.microsoft.com/office/drawing/2014/main" id="{BB088EB0-9A9A-460D-B55E-6F25A4E2DD84}"/>
              </a:ext>
            </a:extLst>
          </p:cNvPr>
          <p:cNvSpPr>
            <a:spLocks noGrp="1"/>
          </p:cNvSpPr>
          <p:nvPr>
            <p:ph idx="1"/>
          </p:nvPr>
        </p:nvSpPr>
        <p:spPr/>
        <p:txBody>
          <a:bodyPr vert="horz" lIns="91440" tIns="45720" rIns="91440" bIns="45720" rtlCol="0" anchor="t">
            <a:normAutofit/>
          </a:bodyPr>
          <a:lstStyle/>
          <a:p>
            <a:pPr algn="just"/>
            <a:r>
              <a:rPr lang="en-GB" sz="1800" b="1">
                <a:solidFill>
                  <a:srgbClr val="0B0C0C"/>
                </a:solidFill>
                <a:ea typeface="+mn-lt"/>
                <a:cs typeface="+mn-lt"/>
              </a:rPr>
              <a:t>The main categories of reportable incidents are:</a:t>
            </a:r>
            <a:endParaRPr lang="en-US" sz="1800" b="1">
              <a:ea typeface="Tahoma"/>
              <a:cs typeface="Tahoma"/>
            </a:endParaRPr>
          </a:p>
          <a:p>
            <a:pPr algn="just"/>
            <a:endParaRPr lang="en-GB" sz="1800">
              <a:solidFill>
                <a:srgbClr val="0B0C0C"/>
              </a:solidFill>
              <a:ea typeface="+mn-lt"/>
              <a:cs typeface="+mn-lt"/>
            </a:endParaRPr>
          </a:p>
          <a:p>
            <a:pPr marL="285750" indent="-285750" algn="just">
              <a:buFont typeface="Arial"/>
              <a:buChar char="•"/>
            </a:pPr>
            <a:r>
              <a:rPr lang="en-GB" sz="1800">
                <a:solidFill>
                  <a:srgbClr val="0B0C0C"/>
                </a:solidFill>
                <a:ea typeface="+mn-lt"/>
                <a:cs typeface="+mn-lt"/>
              </a:rPr>
              <a:t>Safeguarding incident </a:t>
            </a:r>
          </a:p>
          <a:p>
            <a:pPr algn="just"/>
            <a:endParaRPr lang="en-GB" sz="1800">
              <a:solidFill>
                <a:srgbClr val="0B0C0C"/>
              </a:solidFill>
              <a:ea typeface="+mn-lt"/>
              <a:cs typeface="+mn-lt"/>
            </a:endParaRPr>
          </a:p>
          <a:p>
            <a:pPr marL="285750" indent="-285750" algn="just">
              <a:buFont typeface="Arial"/>
              <a:buChar char="•"/>
            </a:pPr>
            <a:r>
              <a:rPr lang="en-GB" sz="1800">
                <a:solidFill>
                  <a:srgbClr val="0B0C0C"/>
                </a:solidFill>
                <a:ea typeface="+mn-lt"/>
                <a:cs typeface="+mn-lt"/>
              </a:rPr>
              <a:t>Health and Safety incident</a:t>
            </a:r>
            <a:endParaRPr lang="en-GB" sz="1800">
              <a:solidFill>
                <a:srgbClr val="000000"/>
              </a:solidFill>
              <a:ea typeface="+mn-lt"/>
              <a:cs typeface="+mn-lt"/>
            </a:endParaRPr>
          </a:p>
          <a:p>
            <a:pPr algn="just"/>
            <a:endParaRPr lang="en-GB" sz="1800">
              <a:solidFill>
                <a:srgbClr val="0B0C0C"/>
              </a:solidFill>
              <a:ea typeface="+mn-lt"/>
              <a:cs typeface="+mn-lt"/>
            </a:endParaRPr>
          </a:p>
          <a:p>
            <a:pPr marL="285750" indent="-285750" algn="just">
              <a:buFont typeface="Arial"/>
              <a:buChar char="•"/>
            </a:pPr>
            <a:r>
              <a:rPr lang="en-GB" sz="1800">
                <a:solidFill>
                  <a:srgbClr val="0B0C0C"/>
                </a:solidFill>
                <a:ea typeface="+mn-lt"/>
                <a:cs typeface="+mn-lt"/>
              </a:rPr>
              <a:t>Data breach</a:t>
            </a:r>
          </a:p>
          <a:p>
            <a:pPr algn="just"/>
            <a:endParaRPr lang="en-GB" sz="1800">
              <a:solidFill>
                <a:srgbClr val="0B0C0C"/>
              </a:solidFill>
              <a:ea typeface="+mn-lt"/>
              <a:cs typeface="+mn-lt"/>
            </a:endParaRPr>
          </a:p>
          <a:p>
            <a:pPr marL="285750" indent="-285750" algn="just">
              <a:buFont typeface="Arial"/>
              <a:buChar char="•"/>
            </a:pPr>
            <a:r>
              <a:rPr lang="en-GB" sz="1800">
                <a:solidFill>
                  <a:srgbClr val="0B0C0C"/>
                </a:solidFill>
                <a:ea typeface="+mn-lt"/>
                <a:cs typeface="+mn-lt"/>
              </a:rPr>
              <a:t>Risk to reputation </a:t>
            </a:r>
          </a:p>
          <a:p>
            <a:pPr algn="just"/>
            <a:endParaRPr lang="en-GB" sz="1800">
              <a:solidFill>
                <a:srgbClr val="0B0C0C"/>
              </a:solidFill>
              <a:ea typeface="+mn-lt"/>
              <a:cs typeface="+mn-lt"/>
            </a:endParaRPr>
          </a:p>
          <a:p>
            <a:pPr algn="just">
              <a:buFont typeface="Arial"/>
            </a:pPr>
            <a:r>
              <a:rPr lang="en-GB" sz="1800">
                <a:solidFill>
                  <a:srgbClr val="0B0C0C"/>
                </a:solidFill>
                <a:ea typeface="+mn-lt"/>
                <a:cs typeface="+mn-lt"/>
              </a:rPr>
              <a:t>Both the safeguarding and health and safety incidents can be put in the bracket of incidents that have resulted in or risk of significant harm.</a:t>
            </a:r>
            <a:endParaRPr lang="en-GB" sz="1800">
              <a:solidFill>
                <a:srgbClr val="0B0C0C"/>
              </a:solidFill>
              <a:ea typeface="Tahoma"/>
              <a:cs typeface="Tahoma"/>
            </a:endParaRPr>
          </a:p>
          <a:p>
            <a:pPr algn="just">
              <a:buFont typeface="Arial"/>
            </a:pPr>
            <a:endParaRPr lang="en-GB" sz="1800">
              <a:solidFill>
                <a:srgbClr val="0B0C0C"/>
              </a:solidFill>
              <a:ea typeface="Tahoma"/>
              <a:cs typeface="Tahoma"/>
            </a:endParaRPr>
          </a:p>
          <a:p>
            <a:pPr algn="just">
              <a:buFont typeface="Arial"/>
            </a:pPr>
            <a:r>
              <a:rPr lang="en-GB" sz="1800">
                <a:solidFill>
                  <a:srgbClr val="0B0C0C"/>
                </a:solidFill>
                <a:ea typeface="Tahoma"/>
                <a:cs typeface="Tahoma"/>
              </a:rPr>
              <a:t>If in doubt get in touch with the Trust as we can offer advice and support. </a:t>
            </a:r>
          </a:p>
          <a:p>
            <a:pPr algn="just">
              <a:buFont typeface="Arial"/>
            </a:pPr>
            <a:endParaRPr lang="en-GB" sz="1800">
              <a:solidFill>
                <a:srgbClr val="0B0C0C"/>
              </a:solidFill>
              <a:ea typeface="Tahoma"/>
              <a:cs typeface="Tahoma"/>
            </a:endParaRPr>
          </a:p>
          <a:p>
            <a:pPr algn="just">
              <a:buFont typeface="Arial"/>
            </a:pPr>
            <a:endParaRPr lang="en-GB" sz="1800">
              <a:solidFill>
                <a:srgbClr val="0B0C0C"/>
              </a:solidFill>
              <a:ea typeface="Tahoma"/>
              <a:cs typeface="Tahoma"/>
            </a:endParaRPr>
          </a:p>
          <a:p>
            <a:pPr algn="just"/>
            <a:endParaRPr lang="en-GB" sz="1800">
              <a:solidFill>
                <a:srgbClr val="0B0C0C"/>
              </a:solidFill>
              <a:ea typeface="Tahoma"/>
              <a:cs typeface="Tahoma"/>
            </a:endParaRPr>
          </a:p>
          <a:p>
            <a:pPr marL="171450" indent="-171450" algn="just">
              <a:buFont typeface="Arial"/>
              <a:buChar char="•"/>
            </a:pPr>
            <a:endParaRPr lang="en-GB" sz="1800">
              <a:solidFill>
                <a:srgbClr val="0B0C0C"/>
              </a:solidFill>
              <a:ea typeface="Tahoma"/>
              <a:cs typeface="Tahoma"/>
            </a:endParaRPr>
          </a:p>
          <a:p>
            <a:pPr algn="just"/>
            <a:endParaRPr lang="en-GB" sz="1100">
              <a:solidFill>
                <a:srgbClr val="0B0C0C"/>
              </a:solidFill>
              <a:ea typeface="Tahoma"/>
              <a:cs typeface="Tahoma"/>
            </a:endParaRPr>
          </a:p>
          <a:p>
            <a:pPr algn="just"/>
            <a:endParaRPr lang="en-GB" sz="1100">
              <a:solidFill>
                <a:srgbClr val="0B0C0C"/>
              </a:solidFill>
              <a:ea typeface="Tahoma"/>
              <a:cs typeface="Tahoma"/>
            </a:endParaRPr>
          </a:p>
          <a:p>
            <a:pPr algn="just"/>
            <a:endParaRPr lang="en-GB" b="1">
              <a:solidFill>
                <a:srgbClr val="0B0C0C"/>
              </a:solidFill>
              <a:ea typeface="Tahoma"/>
              <a:cs typeface="Tahoma"/>
            </a:endParaRPr>
          </a:p>
          <a:p>
            <a:pPr algn="just"/>
            <a:endParaRPr lang="en-GB" sz="1100">
              <a:solidFill>
                <a:srgbClr val="0B0C0C"/>
              </a:solidFill>
              <a:ea typeface="Tahoma"/>
              <a:cs typeface="Tahoma"/>
            </a:endParaRPr>
          </a:p>
        </p:txBody>
      </p:sp>
    </p:spTree>
    <p:extLst>
      <p:ext uri="{BB962C8B-B14F-4D97-AF65-F5344CB8AC3E}">
        <p14:creationId xmlns:p14="http://schemas.microsoft.com/office/powerpoint/2010/main" val="6191498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43E1F3-E356-4227-B0ED-944B114F8239}"/>
              </a:ext>
            </a:extLst>
          </p:cNvPr>
          <p:cNvSpPr>
            <a:spLocks noGrp="1"/>
          </p:cNvSpPr>
          <p:nvPr>
            <p:ph type="title"/>
          </p:nvPr>
        </p:nvSpPr>
        <p:spPr/>
        <p:txBody>
          <a:bodyPr>
            <a:normAutofit/>
          </a:bodyPr>
          <a:lstStyle/>
          <a:p>
            <a:r>
              <a:rPr lang="en-GB">
                <a:ea typeface="Tahoma Bold"/>
                <a:cs typeface="Tahoma Bold"/>
              </a:rPr>
              <a:t>What is a Serious Incident?</a:t>
            </a:r>
          </a:p>
        </p:txBody>
      </p:sp>
      <p:sp>
        <p:nvSpPr>
          <p:cNvPr id="3" name="Content Placeholder 2">
            <a:extLst>
              <a:ext uri="{FF2B5EF4-FFF2-40B4-BE49-F238E27FC236}">
                <a16:creationId xmlns:a16="http://schemas.microsoft.com/office/drawing/2014/main" id="{BB088EB0-9A9A-460D-B55E-6F25A4E2DD84}"/>
              </a:ext>
            </a:extLst>
          </p:cNvPr>
          <p:cNvSpPr>
            <a:spLocks noGrp="1"/>
          </p:cNvSpPr>
          <p:nvPr>
            <p:ph idx="1"/>
          </p:nvPr>
        </p:nvSpPr>
        <p:spPr/>
        <p:txBody>
          <a:bodyPr vert="horz" lIns="91440" tIns="45720" rIns="91440" bIns="45720" rtlCol="0" anchor="t">
            <a:normAutofit lnSpcReduction="10000"/>
          </a:bodyPr>
          <a:lstStyle/>
          <a:p>
            <a:pPr algn="just"/>
            <a:r>
              <a:rPr lang="en-GB" sz="1400" dirty="0">
                <a:solidFill>
                  <a:srgbClr val="0B0C0C"/>
                </a:solidFill>
                <a:ea typeface="Tahoma"/>
                <a:cs typeface="Tahoma"/>
              </a:rPr>
              <a:t>Examples may include:</a:t>
            </a:r>
          </a:p>
          <a:p>
            <a:pPr algn="just"/>
            <a:endParaRPr lang="en-GB" sz="1400" dirty="0">
              <a:solidFill>
                <a:srgbClr val="0B0C0C"/>
              </a:solidFill>
              <a:ea typeface="Tahoma"/>
              <a:cs typeface="Tahoma"/>
            </a:endParaRPr>
          </a:p>
          <a:p>
            <a:pPr algn="just"/>
            <a:r>
              <a:rPr lang="en-GB" sz="1400" dirty="0">
                <a:solidFill>
                  <a:srgbClr val="0B0C0C"/>
                </a:solidFill>
                <a:ea typeface="Tahoma"/>
                <a:cs typeface="Tahoma"/>
              </a:rPr>
              <a:t>A child falls from their bike and hurts their arm</a:t>
            </a:r>
            <a:endParaRPr lang="en-GB" dirty="0"/>
          </a:p>
          <a:p>
            <a:pPr algn="just"/>
            <a:endParaRPr lang="en-GB" sz="1400" dirty="0">
              <a:solidFill>
                <a:srgbClr val="0B0C0C"/>
              </a:solidFill>
              <a:ea typeface="Tahoma"/>
              <a:cs typeface="Tahoma"/>
            </a:endParaRPr>
          </a:p>
          <a:p>
            <a:pPr algn="just"/>
            <a:r>
              <a:rPr lang="en-GB" sz="1400" dirty="0">
                <a:solidFill>
                  <a:srgbClr val="0B0C0C"/>
                </a:solidFill>
                <a:ea typeface="Tahoma"/>
                <a:cs typeface="Tahoma"/>
              </a:rPr>
              <a:t>A child scrapes their bike pedals against a member of the public's vehicle</a:t>
            </a:r>
          </a:p>
          <a:p>
            <a:pPr algn="just"/>
            <a:endParaRPr lang="en-GB" sz="1400" dirty="0">
              <a:solidFill>
                <a:srgbClr val="0B0C0C"/>
              </a:solidFill>
              <a:ea typeface="Tahoma"/>
              <a:cs typeface="Tahoma"/>
            </a:endParaRPr>
          </a:p>
          <a:p>
            <a:pPr algn="just"/>
            <a:r>
              <a:rPr lang="en-GB" sz="1400" dirty="0">
                <a:solidFill>
                  <a:srgbClr val="0B0C0C"/>
                </a:solidFill>
                <a:ea typeface="Tahoma"/>
                <a:cs typeface="Tahoma"/>
              </a:rPr>
              <a:t>An instructors DBS check comes back with a safeguarding concern</a:t>
            </a:r>
          </a:p>
          <a:p>
            <a:pPr algn="just"/>
            <a:endParaRPr lang="en-GB" sz="1400" dirty="0">
              <a:solidFill>
                <a:srgbClr val="0B0C0C"/>
              </a:solidFill>
              <a:ea typeface="Tahoma"/>
              <a:cs typeface="Tahoma"/>
            </a:endParaRPr>
          </a:p>
          <a:p>
            <a:pPr algn="just"/>
            <a:r>
              <a:rPr lang="en-GB" sz="1400" dirty="0">
                <a:solidFill>
                  <a:srgbClr val="0B0C0C"/>
                </a:solidFill>
                <a:ea typeface="Tahoma"/>
                <a:cs typeface="Tahoma"/>
              </a:rPr>
              <a:t>A teaching assistant trips over a curb and </a:t>
            </a:r>
            <a:r>
              <a:rPr lang="en-GB" sz="1400">
                <a:solidFill>
                  <a:srgbClr val="0B0C0C"/>
                </a:solidFill>
                <a:ea typeface="Tahoma"/>
                <a:cs typeface="Tahoma"/>
              </a:rPr>
              <a:t>hurts herself whilst </a:t>
            </a:r>
            <a:r>
              <a:rPr lang="en-GB" sz="1400" dirty="0">
                <a:solidFill>
                  <a:srgbClr val="0B0C0C"/>
                </a:solidFill>
                <a:ea typeface="Tahoma"/>
                <a:cs typeface="Tahoma"/>
              </a:rPr>
              <a:t>out with a Bikeability training session</a:t>
            </a:r>
          </a:p>
          <a:p>
            <a:pPr algn="just"/>
            <a:endParaRPr lang="en-GB" sz="1400" dirty="0">
              <a:solidFill>
                <a:srgbClr val="0B0C0C"/>
              </a:solidFill>
              <a:ea typeface="Tahoma"/>
              <a:cs typeface="Tahoma"/>
            </a:endParaRPr>
          </a:p>
          <a:p>
            <a:pPr algn="just"/>
            <a:r>
              <a:rPr lang="en-GB" sz="1400" dirty="0">
                <a:solidFill>
                  <a:srgbClr val="0B0C0C"/>
                </a:solidFill>
                <a:ea typeface="Tahoma"/>
                <a:cs typeface="Tahoma"/>
              </a:rPr>
              <a:t>An instructor is verbally abused by a member of public when delivering Bikeability</a:t>
            </a:r>
          </a:p>
          <a:p>
            <a:pPr algn="just"/>
            <a:endParaRPr lang="en-GB" sz="1400" dirty="0">
              <a:solidFill>
                <a:srgbClr val="0B0C0C"/>
              </a:solidFill>
              <a:ea typeface="Tahoma"/>
              <a:cs typeface="Tahoma"/>
            </a:endParaRPr>
          </a:p>
          <a:p>
            <a:pPr algn="just"/>
            <a:r>
              <a:rPr lang="en-GB" sz="1400" dirty="0">
                <a:solidFill>
                  <a:srgbClr val="0B0C0C"/>
                </a:solidFill>
                <a:ea typeface="Tahoma"/>
                <a:cs typeface="Tahoma"/>
              </a:rPr>
              <a:t>A list of children and parents names and addresses has accidentally been emailed out to your email list</a:t>
            </a:r>
          </a:p>
          <a:p>
            <a:pPr algn="just"/>
            <a:endParaRPr lang="en-GB" sz="1400" dirty="0">
              <a:solidFill>
                <a:srgbClr val="0B0C0C"/>
              </a:solidFill>
              <a:ea typeface="Tahoma"/>
              <a:cs typeface="Tahoma"/>
            </a:endParaRPr>
          </a:p>
          <a:p>
            <a:pPr algn="just"/>
            <a:r>
              <a:rPr lang="en-GB" sz="1400" dirty="0">
                <a:solidFill>
                  <a:srgbClr val="0B0C0C"/>
                </a:solidFill>
                <a:ea typeface="Tahoma"/>
                <a:cs typeface="Tahoma"/>
              </a:rPr>
              <a:t>A car has pulled out of a junction and knocked a child from their bike</a:t>
            </a:r>
          </a:p>
          <a:p>
            <a:pPr algn="just"/>
            <a:endParaRPr lang="en-GB" sz="1400" dirty="0">
              <a:solidFill>
                <a:srgbClr val="0B0C0C"/>
              </a:solidFill>
              <a:ea typeface="Tahoma"/>
              <a:cs typeface="Tahoma"/>
            </a:endParaRPr>
          </a:p>
          <a:p>
            <a:pPr algn="just"/>
            <a:r>
              <a:rPr lang="en-GB" sz="1400" dirty="0">
                <a:solidFill>
                  <a:srgbClr val="0B0C0C"/>
                </a:solidFill>
                <a:ea typeface="Tahoma"/>
                <a:cs typeface="Tahoma"/>
              </a:rPr>
              <a:t>A training provider has noticed a series of Facebook posts making serious claims against a Bikeability professional/organisation delivering Bikeability which is in the public arena</a:t>
            </a:r>
          </a:p>
          <a:p>
            <a:pPr algn="just"/>
            <a:endParaRPr lang="en-GB" sz="1400" dirty="0">
              <a:solidFill>
                <a:srgbClr val="0B0C0C"/>
              </a:solidFill>
              <a:ea typeface="Tahoma"/>
              <a:cs typeface="Tahoma"/>
            </a:endParaRPr>
          </a:p>
          <a:p>
            <a:pPr algn="just"/>
            <a:r>
              <a:rPr lang="en-GB" sz="1400" dirty="0">
                <a:solidFill>
                  <a:srgbClr val="0B0C0C"/>
                </a:solidFill>
                <a:ea typeface="Tahoma"/>
                <a:cs typeface="Tahoma"/>
              </a:rPr>
              <a:t>An instructor is bitten by a dog whilst delivering Bikeability</a:t>
            </a:r>
          </a:p>
          <a:p>
            <a:pPr algn="just"/>
            <a:endParaRPr lang="en-GB" sz="1200" dirty="0">
              <a:solidFill>
                <a:srgbClr val="0B0C0C"/>
              </a:solidFill>
              <a:ea typeface="Tahoma"/>
              <a:cs typeface="Tahoma"/>
            </a:endParaRPr>
          </a:p>
          <a:p>
            <a:pPr algn="just"/>
            <a:endParaRPr lang="en-GB" sz="1100" dirty="0">
              <a:solidFill>
                <a:srgbClr val="0B0C0C"/>
              </a:solidFill>
              <a:ea typeface="Tahoma"/>
              <a:cs typeface="Tahoma"/>
            </a:endParaRPr>
          </a:p>
          <a:p>
            <a:pPr algn="just"/>
            <a:endParaRPr lang="en-GB" sz="1100" dirty="0">
              <a:solidFill>
                <a:srgbClr val="0B0C0C"/>
              </a:solidFill>
              <a:ea typeface="Tahoma"/>
              <a:cs typeface="Tahoma"/>
            </a:endParaRPr>
          </a:p>
          <a:p>
            <a:pPr algn="just"/>
            <a:endParaRPr lang="en-GB" sz="1100" dirty="0">
              <a:solidFill>
                <a:srgbClr val="0B0C0C"/>
              </a:solidFill>
              <a:ea typeface="Tahoma"/>
              <a:cs typeface="Tahoma"/>
            </a:endParaRPr>
          </a:p>
          <a:p>
            <a:pPr algn="just"/>
            <a:endParaRPr lang="en-GB" sz="1100" dirty="0">
              <a:solidFill>
                <a:srgbClr val="0B0C0C"/>
              </a:solidFill>
              <a:ea typeface="Tahoma"/>
              <a:cs typeface="Tahoma"/>
            </a:endParaRPr>
          </a:p>
          <a:p>
            <a:pPr algn="just"/>
            <a:endParaRPr lang="en-GB" sz="1100" dirty="0">
              <a:solidFill>
                <a:srgbClr val="0B0C0C"/>
              </a:solidFill>
              <a:ea typeface="Tahoma"/>
              <a:cs typeface="Tahoma"/>
            </a:endParaRPr>
          </a:p>
        </p:txBody>
      </p:sp>
    </p:spTree>
    <p:extLst>
      <p:ext uri="{BB962C8B-B14F-4D97-AF65-F5344CB8AC3E}">
        <p14:creationId xmlns:p14="http://schemas.microsoft.com/office/powerpoint/2010/main" val="183308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 calcmode="lin" valueType="num">
                                      <p:cBhvr additive="base">
                                        <p:cTn id="3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anim calcmode="lin" valueType="num">
                                      <p:cBhvr additive="base">
                                        <p:cTn id="3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12" end="12"/>
                                            </p:txEl>
                                          </p:spTgt>
                                        </p:tgtEl>
                                        <p:attrNameLst>
                                          <p:attrName>style.visibility</p:attrName>
                                        </p:attrNameLst>
                                      </p:cBhvr>
                                      <p:to>
                                        <p:strVal val="visible"/>
                                      </p:to>
                                    </p:set>
                                    <p:anim calcmode="lin" valueType="num">
                                      <p:cBhvr additive="base">
                                        <p:cTn id="43"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14" end="14"/>
                                            </p:txEl>
                                          </p:spTgt>
                                        </p:tgtEl>
                                        <p:attrNameLst>
                                          <p:attrName>style.visibility</p:attrName>
                                        </p:attrNameLst>
                                      </p:cBhvr>
                                      <p:to>
                                        <p:strVal val="visible"/>
                                      </p:to>
                                    </p:set>
                                    <p:anim calcmode="lin" valueType="num">
                                      <p:cBhvr additive="base">
                                        <p:cTn id="49" dur="500" fill="hold"/>
                                        <p:tgtEl>
                                          <p:spTgt spid="3">
                                            <p:txEl>
                                              <p:pRg st="14" end="14"/>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16" end="16"/>
                                            </p:txEl>
                                          </p:spTgt>
                                        </p:tgtEl>
                                        <p:attrNameLst>
                                          <p:attrName>style.visibility</p:attrName>
                                        </p:attrNameLst>
                                      </p:cBhvr>
                                      <p:to>
                                        <p:strVal val="visible"/>
                                      </p:to>
                                    </p:set>
                                    <p:anim calcmode="lin" valueType="num">
                                      <p:cBhvr additive="base">
                                        <p:cTn id="55" dur="500" fill="hold"/>
                                        <p:tgtEl>
                                          <p:spTgt spid="3">
                                            <p:txEl>
                                              <p:pRg st="16" end="16"/>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16" end="16"/>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18" end="18"/>
                                            </p:txEl>
                                          </p:spTgt>
                                        </p:tgtEl>
                                        <p:attrNameLst>
                                          <p:attrName>style.visibility</p:attrName>
                                        </p:attrNameLst>
                                      </p:cBhvr>
                                      <p:to>
                                        <p:strVal val="visible"/>
                                      </p:to>
                                    </p:set>
                                    <p:anim calcmode="lin" valueType="num">
                                      <p:cBhvr additive="base">
                                        <p:cTn id="61" dur="500" fill="hold"/>
                                        <p:tgtEl>
                                          <p:spTgt spid="3">
                                            <p:txEl>
                                              <p:pRg st="18" end="1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18" end="1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43E1F3-E356-4227-B0ED-944B114F8239}"/>
              </a:ext>
            </a:extLst>
          </p:cNvPr>
          <p:cNvSpPr>
            <a:spLocks noGrp="1"/>
          </p:cNvSpPr>
          <p:nvPr>
            <p:ph type="title"/>
          </p:nvPr>
        </p:nvSpPr>
        <p:spPr/>
        <p:txBody>
          <a:bodyPr>
            <a:normAutofit/>
          </a:bodyPr>
          <a:lstStyle/>
          <a:p>
            <a:r>
              <a:rPr lang="en-GB">
                <a:ea typeface="Tahoma Bold"/>
                <a:cs typeface="Tahoma Bold"/>
              </a:rPr>
              <a:t>Safeguarding </a:t>
            </a:r>
          </a:p>
        </p:txBody>
      </p:sp>
      <p:sp>
        <p:nvSpPr>
          <p:cNvPr id="3" name="Content Placeholder 2">
            <a:extLst>
              <a:ext uri="{FF2B5EF4-FFF2-40B4-BE49-F238E27FC236}">
                <a16:creationId xmlns:a16="http://schemas.microsoft.com/office/drawing/2014/main" id="{BB088EB0-9A9A-460D-B55E-6F25A4E2DD84}"/>
              </a:ext>
            </a:extLst>
          </p:cNvPr>
          <p:cNvSpPr>
            <a:spLocks noGrp="1"/>
          </p:cNvSpPr>
          <p:nvPr>
            <p:ph idx="1"/>
          </p:nvPr>
        </p:nvSpPr>
        <p:spPr/>
        <p:txBody>
          <a:bodyPr vert="horz" lIns="91440" tIns="45720" rIns="91440" bIns="45720" rtlCol="0" anchor="t">
            <a:normAutofit lnSpcReduction="10000"/>
          </a:bodyPr>
          <a:lstStyle/>
          <a:p>
            <a:pPr algn="just"/>
            <a:endParaRPr lang="en-GB" sz="1600">
              <a:solidFill>
                <a:srgbClr val="0B0C0C"/>
              </a:solidFill>
              <a:ea typeface="Tahoma"/>
              <a:cs typeface="Tahoma"/>
            </a:endParaRPr>
          </a:p>
          <a:p>
            <a:pPr marL="285750" indent="-285750" algn="just">
              <a:buChar char="•"/>
            </a:pPr>
            <a:r>
              <a:rPr lang="en-GB" sz="1800" dirty="0">
                <a:solidFill>
                  <a:srgbClr val="0B0C0C"/>
                </a:solidFill>
                <a:ea typeface="Tahoma"/>
                <a:cs typeface="Tahoma"/>
              </a:rPr>
              <a:t>All Safeguarding incidents must be reported to both the Trust and your Grant recipient within 72 hours and your internal process be followed. It is the training providers responsibility to keep the Trust informed throughout the investigation. </a:t>
            </a:r>
          </a:p>
          <a:p>
            <a:pPr marL="285750" indent="-285750" algn="just">
              <a:buChar char="•"/>
            </a:pPr>
            <a:endParaRPr lang="en-GB" sz="1800" dirty="0">
              <a:solidFill>
                <a:srgbClr val="0B0C0C"/>
              </a:solidFill>
              <a:ea typeface="Tahoma"/>
              <a:cs typeface="Tahoma"/>
            </a:endParaRPr>
          </a:p>
          <a:p>
            <a:pPr marL="285750" indent="-285750" algn="just">
              <a:buChar char="•"/>
            </a:pPr>
            <a:r>
              <a:rPr lang="en-GB" sz="1800" dirty="0">
                <a:solidFill>
                  <a:srgbClr val="0B0C0C"/>
                </a:solidFill>
                <a:ea typeface="Tahoma"/>
                <a:cs typeface="Tahoma"/>
              </a:rPr>
              <a:t>In any safeguarding allegation against an instructor the process requires that the instructor is temporarily deregistered on LINK and all training providers they are associated with are informed until the conclusion of the investigation</a:t>
            </a:r>
          </a:p>
          <a:p>
            <a:pPr marL="285750" indent="-285750" algn="just">
              <a:buChar char="•"/>
            </a:pPr>
            <a:endParaRPr lang="en-GB" sz="1800">
              <a:solidFill>
                <a:srgbClr val="0B0C0C"/>
              </a:solidFill>
              <a:ea typeface="Tahoma"/>
              <a:cs typeface="Tahoma"/>
            </a:endParaRPr>
          </a:p>
          <a:p>
            <a:pPr marL="285750" indent="-285750" algn="just">
              <a:buChar char="•"/>
            </a:pPr>
            <a:r>
              <a:rPr lang="en-GB" sz="1800" dirty="0">
                <a:solidFill>
                  <a:srgbClr val="0B0C0C"/>
                </a:solidFill>
                <a:ea typeface="Tahoma"/>
                <a:cs typeface="Tahoma"/>
              </a:rPr>
              <a:t>All relevant professionals need to be contacted – this may be the local LADO (Local Authority Safeguarding Lead), police, school etc</a:t>
            </a:r>
          </a:p>
          <a:p>
            <a:pPr marL="171450" indent="-171450" algn="just">
              <a:buChar char="•"/>
            </a:pPr>
            <a:endParaRPr lang="en-GB" sz="1800">
              <a:solidFill>
                <a:srgbClr val="0B0C0C"/>
              </a:solidFill>
              <a:ea typeface="Tahoma"/>
              <a:cs typeface="Tahoma"/>
            </a:endParaRPr>
          </a:p>
          <a:p>
            <a:pPr marL="285750" indent="-285750" algn="just">
              <a:buChar char="•"/>
            </a:pPr>
            <a:r>
              <a:rPr lang="en-GB" sz="1800" dirty="0">
                <a:ea typeface="+mn-lt"/>
                <a:cs typeface="+mn-lt"/>
              </a:rPr>
              <a:t>Safeguarding is the action that is taken to promote the welfare of children and protect them from harm. </a:t>
            </a:r>
            <a:endParaRPr lang="en-GB" sz="1800" dirty="0">
              <a:ea typeface="Tahoma"/>
              <a:cs typeface="Tahoma"/>
            </a:endParaRPr>
          </a:p>
          <a:p>
            <a:pPr marL="285750" indent="-285750" algn="just">
              <a:buChar char="•"/>
            </a:pPr>
            <a:endParaRPr lang="en-GB" sz="1800">
              <a:ea typeface="Tahoma"/>
              <a:cs typeface="Tahoma"/>
            </a:endParaRPr>
          </a:p>
          <a:p>
            <a:pPr marL="285750" indent="-285750" algn="just">
              <a:buChar char="•"/>
            </a:pPr>
            <a:r>
              <a:rPr lang="en-GB" sz="1800" dirty="0">
                <a:ea typeface="Tahoma"/>
                <a:cs typeface="Tahoma"/>
              </a:rPr>
              <a:t>Safeguarding incidents are not the obvious ones we all know about but can be situations such as a child being left unattended during level two training, online/social media incident talking about a child/school naming the child and/or school</a:t>
            </a:r>
          </a:p>
          <a:p>
            <a:pPr algn="just"/>
            <a:endParaRPr lang="en-GB" sz="1100">
              <a:solidFill>
                <a:srgbClr val="0B0C0C"/>
              </a:solidFill>
              <a:ea typeface="Tahoma"/>
              <a:cs typeface="Tahoma"/>
            </a:endParaRPr>
          </a:p>
          <a:p>
            <a:pPr algn="just"/>
            <a:endParaRPr lang="en-GB" sz="1100">
              <a:solidFill>
                <a:srgbClr val="0B0C0C"/>
              </a:solidFill>
              <a:ea typeface="Tahoma"/>
              <a:cs typeface="Tahoma"/>
            </a:endParaRPr>
          </a:p>
          <a:p>
            <a:pPr algn="just"/>
            <a:endParaRPr lang="en-GB" sz="1100">
              <a:solidFill>
                <a:srgbClr val="0B0C0C"/>
              </a:solidFill>
              <a:ea typeface="Tahoma"/>
              <a:cs typeface="Tahoma"/>
            </a:endParaRPr>
          </a:p>
          <a:p>
            <a:pPr algn="just"/>
            <a:endParaRPr lang="en-GB" sz="1100">
              <a:solidFill>
                <a:srgbClr val="0B0C0C"/>
              </a:solidFill>
              <a:ea typeface="Tahoma"/>
              <a:cs typeface="Tahoma"/>
            </a:endParaRPr>
          </a:p>
          <a:p>
            <a:pPr algn="just"/>
            <a:endParaRPr lang="en-GB" sz="1100">
              <a:solidFill>
                <a:srgbClr val="0B0C0C"/>
              </a:solidFill>
              <a:ea typeface="Tahoma"/>
              <a:cs typeface="Tahoma"/>
            </a:endParaRPr>
          </a:p>
          <a:p>
            <a:pPr algn="just"/>
            <a:endParaRPr lang="en-GB" sz="1100">
              <a:solidFill>
                <a:srgbClr val="0B0C0C"/>
              </a:solidFill>
              <a:ea typeface="Tahoma"/>
              <a:cs typeface="Tahoma"/>
            </a:endParaRPr>
          </a:p>
        </p:txBody>
      </p:sp>
    </p:spTree>
    <p:extLst>
      <p:ext uri="{BB962C8B-B14F-4D97-AF65-F5344CB8AC3E}">
        <p14:creationId xmlns:p14="http://schemas.microsoft.com/office/powerpoint/2010/main" val="6980435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CB932F-8629-9146-F2A3-8BF16690A1DD}"/>
              </a:ext>
            </a:extLst>
          </p:cNvPr>
          <p:cNvSpPr>
            <a:spLocks noGrp="1"/>
          </p:cNvSpPr>
          <p:nvPr>
            <p:ph type="title"/>
          </p:nvPr>
        </p:nvSpPr>
        <p:spPr/>
        <p:txBody>
          <a:bodyPr/>
          <a:lstStyle/>
          <a:p>
            <a:r>
              <a:rPr lang="en-US">
                <a:ea typeface="Tahoma Bold"/>
                <a:cs typeface="Tahoma Bold"/>
              </a:rPr>
              <a:t>Near Misses</a:t>
            </a:r>
            <a:endParaRPr lang="en-US"/>
          </a:p>
        </p:txBody>
      </p:sp>
      <p:sp>
        <p:nvSpPr>
          <p:cNvPr id="3" name="Content Placeholder 2">
            <a:extLst>
              <a:ext uri="{FF2B5EF4-FFF2-40B4-BE49-F238E27FC236}">
                <a16:creationId xmlns:a16="http://schemas.microsoft.com/office/drawing/2014/main" id="{6A5CE5D6-A4B5-FA59-065A-BF062F72ECBD}"/>
              </a:ext>
            </a:extLst>
          </p:cNvPr>
          <p:cNvSpPr>
            <a:spLocks noGrp="1"/>
          </p:cNvSpPr>
          <p:nvPr>
            <p:ph idx="1"/>
          </p:nvPr>
        </p:nvSpPr>
        <p:spPr/>
        <p:txBody>
          <a:bodyPr vert="horz" lIns="91440" tIns="45720" rIns="91440" bIns="45720" rtlCol="0" anchor="t">
            <a:noAutofit/>
          </a:bodyPr>
          <a:lstStyle/>
          <a:p>
            <a:pPr marL="342900" indent="-342900">
              <a:buChar char="•"/>
            </a:pPr>
            <a:r>
              <a:rPr lang="en-US" sz="1700">
                <a:ea typeface="+mn-lt"/>
                <a:cs typeface="+mn-lt"/>
              </a:rPr>
              <a:t>As a training provider you are responsible for the recording of all Near Misses.</a:t>
            </a:r>
            <a:endParaRPr lang="en-US" sz="1700">
              <a:ea typeface="Tahoma"/>
              <a:cs typeface="Tahoma"/>
            </a:endParaRPr>
          </a:p>
          <a:p>
            <a:pPr marL="342900" indent="-342900">
              <a:buChar char="•"/>
            </a:pPr>
            <a:endParaRPr lang="en-US" sz="1700">
              <a:ea typeface="Tahoma"/>
              <a:cs typeface="Tahoma"/>
            </a:endParaRPr>
          </a:p>
          <a:p>
            <a:pPr marL="342900" indent="-342900">
              <a:buChar char="•"/>
            </a:pPr>
            <a:r>
              <a:rPr lang="en-US" sz="1700">
                <a:ea typeface="+mn-lt"/>
                <a:cs typeface="+mn-lt"/>
              </a:rPr>
              <a:t>A near miss occurrence is any unplanned event that could have caused physical injury or damage to property, but didn't – e.g.  a member of the public slips on the ground on excess bike chain lubricant applied to each bike by the trainer, but does not fall onto the ground. </a:t>
            </a:r>
            <a:endParaRPr lang="en-US" sz="1700">
              <a:ea typeface="Tahoma"/>
              <a:cs typeface="Tahoma"/>
            </a:endParaRPr>
          </a:p>
          <a:p>
            <a:pPr marL="342900" indent="-342900">
              <a:buChar char="•"/>
            </a:pPr>
            <a:endParaRPr lang="en-US" sz="1700">
              <a:ea typeface="+mn-lt"/>
              <a:cs typeface="+mn-lt"/>
            </a:endParaRPr>
          </a:p>
          <a:p>
            <a:pPr marL="342900" indent="-342900">
              <a:buChar char="•"/>
            </a:pPr>
            <a:r>
              <a:rPr lang="en-US" sz="1700">
                <a:ea typeface="+mn-lt"/>
                <a:cs typeface="+mn-lt"/>
              </a:rPr>
              <a:t>Near Misses must be recorded, but do not need to be reported to the </a:t>
            </a:r>
            <a:r>
              <a:rPr lang="en-US" sz="1700" err="1">
                <a:ea typeface="+mn-lt"/>
                <a:cs typeface="+mn-lt"/>
              </a:rPr>
              <a:t>Bikeability</a:t>
            </a:r>
            <a:r>
              <a:rPr lang="en-US" sz="1700">
                <a:ea typeface="+mn-lt"/>
                <a:cs typeface="+mn-lt"/>
              </a:rPr>
              <a:t> Trust.</a:t>
            </a:r>
            <a:endParaRPr lang="en-US" sz="1700">
              <a:ea typeface="Tahoma"/>
              <a:cs typeface="Tahoma"/>
            </a:endParaRPr>
          </a:p>
          <a:p>
            <a:pPr marL="342900" indent="-342900">
              <a:buChar char="•"/>
            </a:pPr>
            <a:endParaRPr lang="en-US" sz="1700">
              <a:ea typeface="Tahoma"/>
              <a:cs typeface="Tahoma"/>
            </a:endParaRPr>
          </a:p>
          <a:p>
            <a:pPr marL="342900" indent="-342900">
              <a:buChar char="•"/>
            </a:pPr>
            <a:r>
              <a:rPr lang="en-US" sz="1700">
                <a:ea typeface="+mn-lt"/>
                <a:cs typeface="+mn-lt"/>
              </a:rPr>
              <a:t>There are certain near misses that are reportable under RIDDOR, but there are many that are not legally required to be reported to the authorities, but  since there is a legal duty to protect the health and safety of any employees and members of the public who may be affected by your work activities you should keep an accurate record. </a:t>
            </a:r>
            <a:endParaRPr lang="en-US" sz="1700">
              <a:ea typeface="Tahoma"/>
              <a:cs typeface="Tahoma"/>
            </a:endParaRPr>
          </a:p>
          <a:p>
            <a:pPr marL="342900" indent="-342900">
              <a:buChar char="•"/>
            </a:pPr>
            <a:endParaRPr lang="en-US" sz="1700">
              <a:ea typeface="Tahoma"/>
              <a:cs typeface="Tahoma"/>
            </a:endParaRPr>
          </a:p>
          <a:p>
            <a:pPr marL="342900" indent="-342900">
              <a:buChar char="•"/>
            </a:pPr>
            <a:r>
              <a:rPr lang="en-US" sz="1700">
                <a:ea typeface="+mn-lt"/>
                <a:cs typeface="+mn-lt"/>
              </a:rPr>
              <a:t>Understanding near misses can help you (and all your associated instructors) learn how to reduce future risks of accidents/incidents.</a:t>
            </a:r>
            <a:endParaRPr lang="en-US" sz="1700">
              <a:ea typeface="Tahoma"/>
              <a:cs typeface="Tahoma"/>
            </a:endParaRPr>
          </a:p>
          <a:p>
            <a:pPr marL="342900" indent="-342900">
              <a:buChar char="•"/>
            </a:pPr>
            <a:endParaRPr lang="en-US" sz="1700">
              <a:ea typeface="Tahoma"/>
              <a:cs typeface="Tahoma"/>
            </a:endParaRPr>
          </a:p>
          <a:p>
            <a:pPr marL="342900" indent="-342900">
              <a:buChar char="•"/>
            </a:pPr>
            <a:r>
              <a:rPr lang="en-US" sz="1700">
                <a:ea typeface="Tahoma"/>
                <a:cs typeface="Tahoma"/>
              </a:rPr>
              <a:t>Near Miss logs are looked at during EQA visits</a:t>
            </a:r>
          </a:p>
          <a:p>
            <a:endParaRPr lang="en-US">
              <a:ea typeface="Tahoma"/>
              <a:cs typeface="Tahoma"/>
            </a:endParaRPr>
          </a:p>
          <a:p>
            <a:endParaRPr lang="en-US">
              <a:ea typeface="Tahoma"/>
              <a:cs typeface="Tahoma"/>
            </a:endParaRPr>
          </a:p>
          <a:p>
            <a:endParaRPr lang="en-US">
              <a:ea typeface="Tahoma"/>
              <a:cs typeface="Tahoma"/>
            </a:endParaRPr>
          </a:p>
        </p:txBody>
      </p:sp>
    </p:spTree>
    <p:extLst>
      <p:ext uri="{BB962C8B-B14F-4D97-AF65-F5344CB8AC3E}">
        <p14:creationId xmlns:p14="http://schemas.microsoft.com/office/powerpoint/2010/main" val="3215002026"/>
      </p:ext>
    </p:extLst>
  </p:cSld>
  <p:clrMapOvr>
    <a:masterClrMapping/>
  </p:clrMapOvr>
</p:sld>
</file>

<file path=ppt/theme/theme1.xml><?xml version="1.0" encoding="utf-8"?>
<a:theme xmlns:a="http://schemas.openxmlformats.org/drawingml/2006/main" name="The Bikeability Trust">
  <a:themeElements>
    <a:clrScheme name="The Bikeability Trust">
      <a:dk1>
        <a:sysClr val="windowText" lastClr="000000"/>
      </a:dk1>
      <a:lt1>
        <a:sysClr val="window" lastClr="FFFFFF"/>
      </a:lt1>
      <a:dk2>
        <a:srgbClr val="3C3C3B"/>
      </a:dk2>
      <a:lt2>
        <a:srgbClr val="D7F7FA"/>
      </a:lt2>
      <a:accent1>
        <a:srgbClr val="FFCECD"/>
      </a:accent1>
      <a:accent2>
        <a:srgbClr val="FFE6C2"/>
      </a:accent2>
      <a:accent3>
        <a:srgbClr val="D7F6CF"/>
      </a:accent3>
      <a:accent4>
        <a:srgbClr val="D7F7FA"/>
      </a:accent4>
      <a:accent5>
        <a:srgbClr val="CECECE"/>
      </a:accent5>
      <a:accent6>
        <a:srgbClr val="FFCECD"/>
      </a:accent6>
      <a:hlink>
        <a:srgbClr val="76DBE8"/>
      </a:hlink>
      <a:folHlink>
        <a:srgbClr val="FF9E1B"/>
      </a:folHlink>
    </a:clrScheme>
    <a:fontScheme name="The Bikeability Trust">
      <a:majorFont>
        <a:latin typeface="Tahoma Bold"/>
        <a:ea typeface=""/>
        <a:cs typeface=""/>
      </a:majorFont>
      <a:minorFont>
        <a:latin typeface="Tahom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40ADC7A3CCD1645915F53E5A5890C4B" ma:contentTypeVersion="21" ma:contentTypeDescription="Create a new document." ma:contentTypeScope="" ma:versionID="1c93a8b094b438596034c229f63ace69">
  <xsd:schema xmlns:xsd="http://www.w3.org/2001/XMLSchema" xmlns:xs="http://www.w3.org/2001/XMLSchema" xmlns:p="http://schemas.microsoft.com/office/2006/metadata/properties" xmlns:ns2="c754507d-80b7-4732-aa91-1bd259b279a1" xmlns:ns3="5478f610-55f3-467b-bec7-79e756b45d50" targetNamespace="http://schemas.microsoft.com/office/2006/metadata/properties" ma:root="true" ma:fieldsID="e99cca494078d08433fb640da117849b" ns2:_="" ns3:_="">
    <xsd:import namespace="c754507d-80b7-4732-aa91-1bd259b279a1"/>
    <xsd:import namespace="5478f610-55f3-467b-bec7-79e756b45d50"/>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DateTaken" minOccurs="0"/>
                <xsd:element ref="ns3:SharedWithUsers" minOccurs="0"/>
                <xsd:element ref="ns3:SharedWithDetails" minOccurs="0"/>
                <xsd:element ref="ns2:MediaServiceLocation" minOccurs="0"/>
                <xsd:element ref="ns2:MediaServiceOCR" minOccurs="0"/>
                <xsd:element ref="ns2:MediaServiceEventHashCode" minOccurs="0"/>
                <xsd:element ref="ns2:MediaServiceGenerationTime"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Thumbnai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754507d-80b7-4732-aa91-1bd259b279a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MediaServiceAutoTags" ma:description="" ma:internalName="MediaServiceAutoTags" ma:readOnly="true">
      <xsd:simpleType>
        <xsd:restriction base="dms:Text"/>
      </xsd:simpleType>
    </xsd:element>
    <xsd:element name="MediaServiceDateTaken" ma:index="11" nillable="true" ma:displayName="MediaServiceDateTaken" ma:description="" ma:hidden="true" ma:internalName="MediaServiceDateTaken" ma:readOnly="true">
      <xsd:simpleType>
        <xsd:restriction base="dms:Text"/>
      </xsd:simpleType>
    </xsd:element>
    <xsd:element name="MediaServiceLocation" ma:index="14" nillable="true" ma:displayName="MediaServiceLocation" ma:description="" ma:internalName="MediaServiceLocation"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6ed9410b-0085-4582-863b-bbeba6af09ed" ma:termSetId="09814cd3-568e-fe90-9814-8d621ff8fb84" ma:anchorId="fba54fb3-c3e1-fe81-a776-ca4b69148c4d" ma:open="true" ma:isKeyword="false">
      <xsd:complexType>
        <xsd:sequence>
          <xsd:element ref="pc:Terms" minOccurs="0" maxOccurs="1"/>
        </xsd:sequence>
      </xsd:complexType>
    </xsd:element>
    <xsd:element name="Thumbnail" ma:index="24" nillable="true" ma:displayName="Thumbnail" ma:format="Thumbnail" ma:internalName="Thumbnail">
      <xsd:simpleType>
        <xsd:restriction base="dms:Unknown"/>
      </xsd:simple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6"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478f610-55f3-467b-bec7-79e756b45d50" elementFormDefault="qualified">
    <xsd:import namespace="http://schemas.microsoft.com/office/2006/documentManagement/types"/>
    <xsd:import namespace="http://schemas.microsoft.com/office/infopath/2007/PartnerControls"/>
    <xsd:element name="SharedWithUsers" ma:index="12"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description="" ma:internalName="SharedWithDetails" ma:readOnly="true">
      <xsd:simpleType>
        <xsd:restriction base="dms:Note">
          <xsd:maxLength value="255"/>
        </xsd:restriction>
      </xsd:simpleType>
    </xsd:element>
    <xsd:element name="TaxCatchAll" ma:index="23" nillable="true" ma:displayName="Taxonomy Catch All Column" ma:hidden="true" ma:list="{bce2a29c-75f6-418c-8038-b8d6b6e79fd6}" ma:internalName="TaxCatchAll" ma:showField="CatchAllData" ma:web="5478f610-55f3-467b-bec7-79e756b45d5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c754507d-80b7-4732-aa91-1bd259b279a1">
      <Terms xmlns="http://schemas.microsoft.com/office/infopath/2007/PartnerControls"/>
    </lcf76f155ced4ddcb4097134ff3c332f>
    <TaxCatchAll xmlns="5478f610-55f3-467b-bec7-79e756b45d50" xsi:nil="true"/>
    <Thumbnail xmlns="c754507d-80b7-4732-aa91-1bd259b279a1" xsi:nil="true"/>
    <SharedWithUsers xmlns="5478f610-55f3-467b-bec7-79e756b45d50">
      <UserInfo>
        <DisplayName>Jessica Nelson</DisplayName>
        <AccountId>263</AccountId>
        <AccountType/>
      </UserInfo>
    </SharedWithUser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146A0E7-94B3-4CF3-9092-C9A9A888936C}">
  <ds:schemaRefs>
    <ds:schemaRef ds:uri="5478f610-55f3-467b-bec7-79e756b45d50"/>
    <ds:schemaRef ds:uri="c754507d-80b7-4732-aa91-1bd259b279a1"/>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6B256056-A9F8-4BD3-8650-E2C27E4CC293}">
  <ds:schemaRefs>
    <ds:schemaRef ds:uri="5478f610-55f3-467b-bec7-79e756b45d50"/>
    <ds:schemaRef ds:uri="c754507d-80b7-4732-aa91-1bd259b279a1"/>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3D50E27A-B29D-4B37-8498-3C7753896DA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1593</Words>
  <Application>Microsoft Office PowerPoint</Application>
  <PresentationFormat>Widescreen</PresentationFormat>
  <Paragraphs>219</Paragraphs>
  <Slides>18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Arial</vt:lpstr>
      <vt:lpstr>Calibri</vt:lpstr>
      <vt:lpstr>Roboto</vt:lpstr>
      <vt:lpstr>Symbol</vt:lpstr>
      <vt:lpstr>Tahoma</vt:lpstr>
      <vt:lpstr>Tahoma Bold</vt:lpstr>
      <vt:lpstr>The Bikeability Trust</vt:lpstr>
      <vt:lpstr>PowerPoint Presentation</vt:lpstr>
      <vt:lpstr>Serious Incidents: Reporting &amp; Investigations</vt:lpstr>
      <vt:lpstr>Serious Incidents: Reporting &amp; Investigations</vt:lpstr>
      <vt:lpstr>Reporting Serious Incidents – our responsibilities</vt:lpstr>
      <vt:lpstr>Reporting Serious Incidents – your responsibilities</vt:lpstr>
      <vt:lpstr>What is a Serious Incident?</vt:lpstr>
      <vt:lpstr>What is a Serious Incident?</vt:lpstr>
      <vt:lpstr>Safeguarding </vt:lpstr>
      <vt:lpstr>Near Misses</vt:lpstr>
      <vt:lpstr>What do you need to do when a Serious Incident has occurred?</vt:lpstr>
      <vt:lpstr>What does the Trust do?</vt:lpstr>
      <vt:lpstr>What does the Charity Commission do?</vt:lpstr>
      <vt:lpstr>Reporting to Active Travel England</vt:lpstr>
      <vt:lpstr>Learning from Serious Incidents</vt:lpstr>
      <vt:lpstr>Recap</vt:lpstr>
      <vt:lpstr>Useful Documents and Links</vt:lpstr>
      <vt:lpstr>Support from the Trust</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Samantha Tarbit</dc:creator>
  <cp:lastModifiedBy>Sally Watson-Jones</cp:lastModifiedBy>
  <cp:revision>50</cp:revision>
  <dcterms:created xsi:type="dcterms:W3CDTF">2022-04-11T08:39:52Z</dcterms:created>
  <dcterms:modified xsi:type="dcterms:W3CDTF">2025-01-28T16:38:21Z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0x010100840ADC7A3CCD1645915F53E5A5890C4B</vt:lpwstr>
  </property>
  <property fmtid="{D5CDD505-2E9C-101B-9397-08002B2CF9AE}" pid="3" name="MediaServiceImageTags">
    <vt:lpwstr/>
  </property>
</Properties>
</file>